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notesSlides/notesSlide1.xml" ContentType="application/vnd.openxmlformats-officedocument.presentationml.notesSlide+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notesSlides/notesSlide2.xml" ContentType="application/vnd.openxmlformats-officedocument.presentationml.notesSlide+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256" r:id="rId2"/>
    <p:sldId id="301" r:id="rId3"/>
    <p:sldId id="257" r:id="rId4"/>
    <p:sldId id="260" r:id="rId5"/>
    <p:sldId id="258" r:id="rId6"/>
    <p:sldId id="259" r:id="rId7"/>
    <p:sldId id="261" r:id="rId8"/>
    <p:sldId id="302" r:id="rId9"/>
    <p:sldId id="262" r:id="rId10"/>
    <p:sldId id="263" r:id="rId11"/>
    <p:sldId id="264" r:id="rId12"/>
    <p:sldId id="265" r:id="rId13"/>
    <p:sldId id="266" r:id="rId14"/>
    <p:sldId id="267" r:id="rId15"/>
    <p:sldId id="268" r:id="rId16"/>
    <p:sldId id="269" r:id="rId17"/>
    <p:sldId id="270" r:id="rId18"/>
    <p:sldId id="274" r:id="rId19"/>
    <p:sldId id="275" r:id="rId20"/>
    <p:sldId id="271" r:id="rId21"/>
    <p:sldId id="272" r:id="rId22"/>
    <p:sldId id="276" r:id="rId23"/>
    <p:sldId id="285" r:id="rId24"/>
    <p:sldId id="278" r:id="rId25"/>
    <p:sldId id="279" r:id="rId26"/>
    <p:sldId id="280" r:id="rId27"/>
    <p:sldId id="277" r:id="rId28"/>
    <p:sldId id="281" r:id="rId29"/>
    <p:sldId id="282" r:id="rId30"/>
    <p:sldId id="283" r:id="rId31"/>
    <p:sldId id="284" r:id="rId32"/>
    <p:sldId id="286" r:id="rId33"/>
    <p:sldId id="295" r:id="rId34"/>
    <p:sldId id="294" r:id="rId35"/>
    <p:sldId id="289" r:id="rId36"/>
    <p:sldId id="293" r:id="rId37"/>
    <p:sldId id="296" r:id="rId38"/>
    <p:sldId id="292" r:id="rId39"/>
    <p:sldId id="297" r:id="rId40"/>
    <p:sldId id="298" r:id="rId41"/>
    <p:sldId id="299" r:id="rId42"/>
    <p:sldId id="291" r:id="rId43"/>
    <p:sldId id="287" r:id="rId44"/>
    <p:sldId id="30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87"/>
    <p:restoredTop sz="94699"/>
  </p:normalViewPr>
  <p:slideViewPr>
    <p:cSldViewPr snapToGrid="0" snapToObjects="1">
      <p:cViewPr varScale="1">
        <p:scale>
          <a:sx n="99" d="100"/>
          <a:sy n="99" d="100"/>
        </p:scale>
        <p:origin x="512" y="176"/>
      </p:cViewPr>
      <p:guideLst/>
    </p:cSldViewPr>
  </p:slideViewPr>
  <p:outlineViewPr>
    <p:cViewPr>
      <p:scale>
        <a:sx n="33" d="100"/>
        <a:sy n="33" d="100"/>
      </p:scale>
      <p:origin x="0" y="-2053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2" d="100"/>
          <a:sy n="82" d="100"/>
        </p:scale>
        <p:origin x="399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00333D-29C1-AD48-ABA6-0BC5048E6A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A5305E-939D-0A43-B835-5C0F29D0A8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55AE9D-C86E-3C44-A788-0D7F25D3B309}" type="datetimeFigureOut">
              <a:rPr lang="en-US" smtClean="0"/>
              <a:t>3/25/20</a:t>
            </a:fld>
            <a:endParaRPr lang="en-US"/>
          </a:p>
        </p:txBody>
      </p:sp>
      <p:sp>
        <p:nvSpPr>
          <p:cNvPr id="4" name="Footer Placeholder 3">
            <a:extLst>
              <a:ext uri="{FF2B5EF4-FFF2-40B4-BE49-F238E27FC236}">
                <a16:creationId xmlns:a16="http://schemas.microsoft.com/office/drawing/2014/main" id="{11966693-C39F-AD46-84F9-F9A25F1A00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2F370B-6A39-A04D-8B90-721B2D5914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C27A9A-F405-B441-88E8-B8141967CF2D}" type="slidenum">
              <a:rPr lang="en-US" smtClean="0"/>
              <a:t>‹#›</a:t>
            </a:fld>
            <a:endParaRPr lang="en-US"/>
          </a:p>
        </p:txBody>
      </p:sp>
    </p:spTree>
    <p:extLst>
      <p:ext uri="{BB962C8B-B14F-4D97-AF65-F5344CB8AC3E}">
        <p14:creationId xmlns:p14="http://schemas.microsoft.com/office/powerpoint/2010/main" val="77503220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1T19:21:32.041"/>
    </inkml:context>
    <inkml:brush xml:id="br0">
      <inkml:brushProperty name="width" value="0.05" units="cm"/>
      <inkml:brushProperty name="height" value="0.05" units="cm"/>
    </inkml:brush>
  </inkml:definitions>
  <inkml:trace contextRef="#ctx0" brushRef="#br0">122 1 24575,'19'0'0,"-1"0"0,0 0 0,-3 0 0,-5 0 0,-1 0 0,-7 0 0,-8 0 0,-12 4 0,-7 2 0,-1 4 0,0 2 0,2-2 0,2 1 0,-2-1 0,9-2 0,2-1 0,5-2 0,3-1 0,6-2 0,3-1 0,4-1 0,3 0 0,-3 0 0,0 0 0,-3 0 0,-1 0 0,-1 0 0,-1 2 0,-1-1 0,-2 3 0,-3-1 0,0 1 0,-1-1 0,3 0 0,3-1 0,11 0 0,1-2 0,10-2 0,-1-1 0,2-4 0,0-1 0,-3-1 0,0 2 0,-4 0 0,-4 3 0,-1 2 0,-6-1 0,-1 2 0,-1 0 0,-5 1 0,-7 2 0,-2 2 0,-7 3 0,4 1 0,-2-1 0,5-2 0,2-1 0,3-1 0,3 1 0,2-2 0,1-1 0,0-1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07:17.504"/>
    </inkml:context>
    <inkml:brush xml:id="br0">
      <inkml:brushProperty name="width" value="0.1" units="cm"/>
      <inkml:brushProperty name="height" value="0.6" units="cm"/>
      <inkml:brushProperty name="color" value="#849398"/>
      <inkml:brushProperty name="inkEffects" value="pencil"/>
    </inkml:brush>
  </inkml:definitions>
  <inkml:trace contextRef="#ctx0" brushRef="#br0">972 779 16383,'-27'-16'0,"10"2"0,-18-4 0,3-1 0,-8-7 0,-12-1 0,13 2 0,-14-2 0,14 2 0,-6 5 0,13-9 0,-3 13 0,9-12 0,-4 4 0,1-2 0,3-3 0,-3 10 0,11-2 0,2 8 0,5 2 0,5 2 0,-2 3 0,-2-4 0,4-5 0,-13-2 0,-1-13 0,-5 5 0,-14-14 0,7 6 0,-1 1 0,1-6 0,9 14 0,-1 0 0,7 8 0,1 5 0,6 1 0,0 4 0,4 5 0,2 7 0,4 3 0,0 1 0,0 0 0,0 0 0,0 1 0,0-1 0,0 0 0,0 0 0,0 1 0,0 4 0,0 2 0,0 6 0,0 0 0,0 6 0,0-5 0,0 12 0,0-12 0,0 11 0,0-10 0,0 4 0,0 0 0,0-5 0,0 5 0,0 0 0,0-10 0,0 9 0,0-17 0,0 5 0,0-6 0,0 1 0,0-6 0,0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1:15:37.471"/>
    </inkml:context>
    <inkml:brush xml:id="br0">
      <inkml:brushProperty name="width" value="0.05" units="cm"/>
      <inkml:brushProperty name="height" value="0.05" units="cm"/>
      <inkml:brushProperty name="color" value="#CC0066"/>
    </inkml:brush>
  </inkml:definitions>
  <inkml:trace contextRef="#ctx0" brushRef="#br0">1 7 24575,'2'-3'0,"9"0"0,5 3 0,8 0 0,4 0 0,7 4 0,6 5 0,11 6 0,2 5 0,0-1 0,4 1 0,-15-2 0,8 5 0,-10-8 0,11 11 0,-4-6 0,-1 4 0,-2-1 0,-14-7 0,13 3 0,-14-3 0,10 2 0,-11-2 0,4 1 0,-8-1 0,3-3 0,-4 2 0,0-3 0,-1 0 0,-3 2 0,2-5 0,-2 5 0,3-2 0,1 1 0,-5 1 0,4-2 0,-4 3 0,5-3 0,-5 3 0,4-3 0,3 13 0,0-6 0,0 6 0,-3-9 0,-4-1 0,9 1 0,-3 0 0,9 6 0,-4-5 0,6 5 0,-2-5 0,0 0 0,6 1 0,-4-1 0,-2-3 0,5 3 0,-13-8 0,13 7 0,-10-6 0,1 2 0,8-1 0,-11 2 0,7-1 0,-11-1 0,1-3 0,-5 0 0,0-1 0,-5 0 0,-3 0 0,2 0 0,-2 0 0,0 0 0,2 0 0,-2-3 0,4 2 0,-1-5 0,-3 2 0,-1-3 0,-4 0 0,1 0 0,-1 0 0,1 0 0,-1 0 0,0 0 0,1-3 0,-4-4 0,3 0 0,-3-7 0,1 7 0,3-7 0,-7 7 0,4-3 0,-4 3 0,0 1 0,0 0 0,0 0 0,0-1 0,-3 4 0,-1 0 0,-2 6 0,3 4 0,0 3 0,3 5 0,0 3 0,0 2 0,0 3 0,-4 1 0,4-1 0,-4 1 0,4-1 0,0 6 0,0-4 0,0 3 0,0-5 0,0 1 0,0 0 0,0-5 0,0 0 0,0-5 0,0 0 0,0 0 0,0-3 0,0 7 0,0-6 0,0 6 0,0 1 0,0-4 0,0 8 0,0-12 0,0 7 0,0-11 0,0 3 0,0-3 0,0-1 0,3-5 0,4-2 0,3-2 0,9-4 0,0 3 0,5-4 0,4-1 0,2 1 0,-1-4 0,4 3 0,-3-7 0,4 7 0,-5-7 0,0 3 0,-6 1 0,-3 1 0,-5 4 0,-5 0 0,-4 0 0,1 4 0,-1 0 0,1 0 0,-4-1 0,3 1 0,-6-3 0,6 3 0,-5-4 0,4 4 0,-4-2 0,-2-2 0,-6-1 0,-1-5 0,-6 1 0,3-2 0,-8-1 0,3-4 0,-2 3 0,-3-8 0,5 5 0,-9-7 0,9 2 0,-9-1 0,4 0 0,0 4 0,-4-4 0,5 9 0,0-3 0,1 7 0,5-2 0,3 9 0,-3-4 0,10 5 0,-6 0 0,10-2 0,-6 6 0,6-3 0,-3 3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1:15:41.909"/>
    </inkml:context>
    <inkml:brush xml:id="br0">
      <inkml:brushProperty name="width" value="0.05" units="cm"/>
      <inkml:brushProperty name="height" value="0.05" units="cm"/>
      <inkml:brushProperty name="color" value="#CC0066"/>
    </inkml:brush>
  </inkml:definitions>
  <inkml:trace contextRef="#ctx0" brushRef="#br0">0 418 24575,'24'0'0,"10"0"0,34 0 0,9 0 0,22 0-963,-45 0 1,1 0 962,8 0 0,3 0 0,18 0 0,2 0 0,-2 0 0,-2 0 0,-7 0 0,-1 0 0,2 0 0,-2 0 0,-17 0 0,1 0 0,20 0 0,1 0 0,-8-3 0,0 0 0,-2 3 0,-1-1 0,-2-2 0,-6 0 156,18 3-156,-27 0 0,-1 0 0,9 0 0,23 0 0,-21 0 0,-2 0 0,-13 0 1437,-10-7-1437,3 5 332,-10-5-332,6 7 0,-1 0 0,0 0 0,0 0 0,-4 0 0,3 0 0,-8 0 0,8 0 0,-12 0 0,11 0 0,-12 0 0,9 0 0,10 0 0,-11 0 0,22 0 0,-14 0 0,16 0 0,17-4 0,-12-1 0,0-4 0,-24 4 0,-14 2 0,-4 3 0,-5 0 0,-3 0 0,-1 0 0,-5 0 0,-2-3 0,-5 2 0,3-5 0,-3 6 0,5-6 0,-5 2 0,3-6 0,-8-5 0,3-1 0,-4-11 0,4 6 0,0-12 0,-1-2 0,0-1 0,4-3 0,-2 9 0,6 6 0,-3 1 0,4 11 0,-3-2 0,3 7 0,-3 6 0,3 5 0,0 11 0,0 4 0,0 5 0,0 0 0,0 4 0,0 1 0,0 1 0,0 3 0,0-3 0,0-1 0,0-1 0,0-4 0,3 0 0,-2-1 0,6 1 0,-6-1 0,2-3 0,1-2 0,-4-3 0,7-1 0,-6-3 0,5-1 0,-6-4 0,3 1 0,-3-1 0,0 0 0,0 0 0,0 1 0,0 2 0,0-1 0,0 2 0,0-4 0,0 4 0,0-2 0,0 2 0,0-4 0,0-5 0,4-9 0,0-8 0,7-8 0,2 1 0,8-7 0,-4 0 0,9-2 0,-8 4 0,1 7 0,-4 2 0,-4 8 0,-1 1 0,-4 4 0,1 2 0,-1 1 0,1 3 0,-1 0 0,0 0 0,0 0 0,1 0 0,-1 0 0,0 0 0,1 0 0,-1 0 0,1 0 0,-4-2 0,0-2 0,-3-2 0,-3-4 0,-5-1 0,-3-7 0,-9-3 0,-2-4 0,-8-2 0,2 1 0,-2 0 0,-1-1 0,8 2 0,-7-2 0,14 7 0,0 1 0,5 8 0,5 1 0,2 3 0,-2 4 0,5-3 0,-2 5 0,3-1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3:39:38.280"/>
    </inkml:context>
    <inkml:brush xml:id="br0">
      <inkml:brushProperty name="width" value="0.05" units="cm"/>
      <inkml:brushProperty name="height" value="0.05" units="cm"/>
      <inkml:brushProperty name="color" value="#CC0066"/>
    </inkml:brush>
  </inkml:definitions>
  <inkml:trace contextRef="#ctx0" brushRef="#br0">1 3778 24575,'60'0'0,"6"0"0,-11 0 0,7 0-2519,29 0 0,6 0 2519,-3 0 0,6 0-947,-9-3 0,6 0 1,0-3 946,-4-2 0,0-2 0,-4 0 0,-16 5 0,-4 1 0,9-5 0,6-5 0,11-6 0,4-1 0,-5 1 0,-14 6-732,16 6 1,0 0 731,-15-6 0,14-4 0,4-3 0,-2 1 0,-11 3 0,1 1 0,-8 2 0,8 0 0,-7 3 0,7 0 0,3 0 0,0-1 0,-7-1 0,0-3 0,-5-1 0,1 0 0,5 1 0,5 3 0,8 1 0,1 0 0,-4 1 0,-9-2 0,0-3 0,-9-1 0,3-1 0,20-4 0,4-1 0,-13 1-426,-16 0 0,-7 0 426,13-9 0,-5-1 0,-25 9 0,-2-2 0,25-11 0,0-2 0,-23 9 0,-1-1 0,13-10 0,0-1 0,-13 7 0,-2-1 585,-2-3 0,-3-1-585,-2 1 0,-3 0 0,24-26 2706,-15-4-2706,-5 7 0,-8 3 0,0-8 0,14-14 0,-10 7 0,10-7 0,-4 12 1593,-16 26 1,3-1-1594,3 3 0,1 0 0,5-9 0,0 1 0,24-16 0,-13 15 0,-1 0 0,11-12 0,-6 11 0,2-1 0,10-13 0,-20 25 0,4-1 0,7-6 0,0 1 0,-16 9 0,2 1 0,25-17 0,-4 1 0,-5-6 0,-6 13 0,0 0 0,14-20 0,-25 26 0,1 0 0,30-28 0,-9 4 0,-22 24 0,-1 0 0,16-19 1371,7-17-1371,-17 33 636,-14-5-636,12 13 215,-20-4-215,10 14 836,-19-4-836,4 11 72,-7 2-72,0 3 0,0 9 0,-1-3 0,8 5 0,-6 0 0,21 0 0,-12-7 0,14 6 0,-1-13 0,-5 12 0,5-11 0,-7 5 0,-1-6 0,-7 0 0,-1 6 0,-7 2 0,0 6 0,0 0 0,-1-5 0,-4 3 0,-3-4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3:39:40.273"/>
    </inkml:context>
    <inkml:brush xml:id="br0">
      <inkml:brushProperty name="width" value="0.05" units="cm"/>
      <inkml:brushProperty name="height" value="0.05" units="cm"/>
      <inkml:brushProperty name="color" value="#CC0066"/>
    </inkml:brush>
  </inkml:definitions>
  <inkml:trace contextRef="#ctx0" brushRef="#br0">62 57 24575,'0'4'0,"0"0"0,0 14 0,0-6 0,0 8 0,0 1 0,0 8 0,0-8 0,0 6 0,0-5 0,0 6 0,0-7 0,0-1 0,6-7 0,-5 7 0,5 1 0,-6 8 0,0-1 0,0 0 0,6 1 0,-4-1 0,4 13 0,0-9 0,-4 2 0,4-14 0,-6-7 0,0-1 0,0 1 0,6-6 0,-5 4 0,5-4 0,-6 5 0,0 0 0,6 1 0,-5 7 0,5-6 0,0 13 0,-4-12 0,4 4 0,-6-6 0,0 0 0,6-6 0,0-1 0,7-6 0,-1-6 0,2-16 0,1-19 0,0-9 0,2-15 0,6 15 0,-5-6 0,4 9 0,-7 8 0,-1 10 0,0 2 0,-1 18 0,-5-10 0,3 18 0,-10-10 0,4 4 0,-5-6 0,-5 0 0,-9 0 0,-8-7 0,-7 4 0,1-5 0,-1 0 0,0 5 0,7-11 0,-5 11 0,12-4 0,-5 6 0,13 1 0,-5 0 0,5 0 0,-6 6 0,5-4 0,-3 3 0,3-12 0,-5 6 0,-1-6 0,1 7 0,0 0 0,0 5 0,6-3 0,1 9 0,6-4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3:39:42.671"/>
    </inkml:context>
    <inkml:brush xml:id="br0">
      <inkml:brushProperty name="width" value="0.05" units="cm"/>
      <inkml:brushProperty name="height" value="0.05" units="cm"/>
      <inkml:brushProperty name="color" value="#CC0066"/>
    </inkml:brush>
  </inkml:definitions>
  <inkml:trace contextRef="#ctx0" brushRef="#br0">1 2238 24575,'25'0'0,"19"0"0,-18 0 0,58 0 0,-24 0 0,-10 1 0,3-2 0,39-16 0,0 5-551,-40-5 0,0-2 551,42-10 0,-36 6 0,0-3 0,-10 3 0,-1-1 0,0 1 0,-1-2 0,0-6 0,0-1 0,36-17 0,-33 12 0,0-2 0,-6 6 0,-1 0 0,1-5 0,-2-1 0,-3 3 0,-2-1 0,1 0 0,-1 0 0,30-37 0,5 9 0,-14-7 0,15 7 0,-7-9 0,-29 37 0,2 0 0,-2 0 0,1 0 0,0 0 0,0 1 115,26-28-115,-2 3 0,-10 10 0,-10 9 0,-1-4 0,-1 5 0,-6-6 826,7-2-826,0 0 0,-7 2 0,17-14 0,-7 10 0,11-20 0,-11 19 0,6 0 161,-17 7-161,5 13 0,-2-4 0,-12 15 0,3 1 0,-14 13 0,1 1 0,-1 6 0,1 0 0,-1 0 0,-6 0 0,0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3:39:44.400"/>
    </inkml:context>
    <inkml:brush xml:id="br0">
      <inkml:brushProperty name="width" value="0.05" units="cm"/>
      <inkml:brushProperty name="height" value="0.05" units="cm"/>
      <inkml:brushProperty name="color" value="#CC0066"/>
    </inkml:brush>
  </inkml:definitions>
  <inkml:trace contextRef="#ctx0" brushRef="#br0">281 81 24575,'0'3'0,"0"0"0,0 30 0,0-16 0,0 25 0,0-18 0,0 12 0,0-7 0,0 7 0,0-12 0,0 19 0,0-27 0,0 19 0,0-13 0,0-1 0,0-1 0,0-7 0,0 0 0,0 0 0,0-1 0,0 1 0,0 4 0,0-3 0,0 10 0,0-2 0,0 6 0,0 0 0,0-6 0,-7 5 0,6-6 0,-6 8 0,7-8 0,0-1 0,0-7 0,0-1 0,0 1 0,0 0 0,0-12 0,0-8 0,6-7 0,2-11 0,5 3 0,16-7 0,-5 0 0,21-2 0,-15 2 0,15-2 0,-15 2 0,7 5 0,-16 4 0,-1 7 0,-7 5 0,0-3 0,-1 9 0,-5-9 0,-2 4 0,-5-6 0,0 1 0,-6-8 0,-8-2 0,-9-7 0,-5 1 0,-9-2 0,6 1 0,-5-1 0,-1 7 0,6-4 0,-5 4 0,14 2 0,-5 0 0,12 8 0,-5-1 0,0 1 0,6-1 0,-6 1 0,7 0 0,-7-1 0,-2 0 0,0 1 0,-5-2 0,6 1 0,-1 1 0,2-1 0,7 7 0,0-5 0,6 11 0,1-5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3:39:46.081"/>
    </inkml:context>
    <inkml:brush xml:id="br0">
      <inkml:brushProperty name="width" value="0.05" units="cm"/>
      <inkml:brushProperty name="height" value="0.05" units="cm"/>
      <inkml:brushProperty name="color" value="#CC0066"/>
    </inkml:brush>
  </inkml:definitions>
  <inkml:trace contextRef="#ctx0" brushRef="#br0">1 1 24575,'60'0'0,"7"0"0,24 0-1098,-40 0 1,2 0 1097,6 0 0,2 0-672,12 0 1,3 0 671,-1 0 0,2 0 0,11 0 0,1 0 0,-13 0 0,-1 0 0,6 0 0,1 0 0,-1 0 0,0 0 0,-5 0 0,0 0 0,5-1 0,0 2 0,-6 2 0,-2 3 0,-5 3 0,-1 2 0,-1 4 0,0 1 0,-1-1 0,1 1 0,3 9 0,-3-1 88,-14-13 1,-1 1-89,12 12 0,-2-1 0,25-3 0,-33 2 0,1 1 0,-1-12 0,-2 1 0,30 29 0,-3-14 0,1 8-88,-18-2 88,15-6 993,-27 3-993,7-12 1610,-9 11-1610,-8-12 741,15 13-741,-13-13 105,15 14-105,0-6 0,-11 3 0,1 2 0,33 19-540,-24-18 0,1 0 540,28 22 0,8-14 0,-46-13 0,0 1 0,37 20 0,-38-20 0,0 1 0,39 19 0,-24-13 0,1 0 0,-16-9 0,1 1 0,14 9 0,-1 0 0,-17-7 0,-1-1 0,5 2 0,0-3 0,0-2 0,0-1 0,0 4 0,0-1-420,38 21 420,-39-23 0,-1-1 0,29 21 0,8 0 0,-12-7 0,-8 5 0,16-3 0,-25-6 0,15-2 0,-28-3 0,-3-11 0,1 4 1056,-7-7-1056,7 1 444,-9 5-444,0-4 0,9 5 0,1-6 0,9 1 0,0-1 0,20 2 0,-6-1 0,28 3 0,-8-2-650,11 1 650,0 1 0,-11-9 0,-12-2 0,0-8 0,-34 0 0,5 0 0,-33 0 0,-1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3:39:48.058"/>
    </inkml:context>
    <inkml:brush xml:id="br0">
      <inkml:brushProperty name="width" value="0.05" units="cm"/>
      <inkml:brushProperty name="height" value="0.05" units="cm"/>
      <inkml:brushProperty name="color" value="#CC0066"/>
    </inkml:brush>
  </inkml:definitions>
  <inkml:trace contextRef="#ctx0" brushRef="#br0">13 3 24575,'-7'-2'0,"1"10"0,6 13 0,0 15 0,0-5 0,0 13 0,0-5 0,0 8 0,0 9 0,0-15 0,0 13 0,0-16 0,0 1 0,0-3 0,0-7 0,0-1 0,0-6 0,0-3 0,0-6 0,0 0 0,0 0 0,0 0 0,0 0 0,0-1 0,0-10 0,0-9 0,0-7 0,6-5 0,1 6 0,7-7 0,5 4 0,4-11 0,5 5 0,0 0 0,9-6 0,-7 11 0,0-4 0,-10 13 0,-7-3 0,-1 9 0,1-4 0,0 1 0,-1 3 0,-5-9 0,4 10 0,-4-10 0,6 9 0,-1-9 0,8 3 0,2 1 0,6-6 0,1 5 0,-1 0 0,0 2 0,-6 0 0,-2 5 0,-8-5 0,1 6 0,0 0 0,-11 0 0,-10 0 0,-6 0 0,-21 0 0,11-7 0,-13 6 0,0-13 0,-1 6 0,-9-8 0,0 0 0,8 1 0,2 0 0,9 1 0,6 0 0,-5-1 0,13 8 0,-1-5 0,4 10 0,4-3 0,0-1 0,-4 4 0,4-3 0,-5 5 0,-1-6 0,0 4 0,0-9 0,6 9 0,1-3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3:42:05.534"/>
    </inkml:context>
    <inkml:brush xml:id="br0">
      <inkml:brushProperty name="width" value="0.05" units="cm"/>
      <inkml:brushProperty name="height" value="0.05" units="cm"/>
      <inkml:brushProperty name="color" value="#CC0066"/>
    </inkml:brush>
  </inkml:definitions>
  <inkml:trace contextRef="#ctx0" brushRef="#br0">1 0 24575,'19'0'0,"19"0"0,23 0 0,20 0 0,-24 0 0,3 0-1057,0 0 0,3 0 1057,17 0 0,2 0-993,0 0 0,2 0 993,-14 0 0,2 0 0,-1 0 0,-2 0 0,0 0 0,-3 0 0,18 0 0,-1 0-641,3 0 0,-3 0 641,-26 0 0,-2 0-203,7 0 1,-1 0 202,-6 0 0,-4 0 0,28 0 1251,-36 0-1251,2 0 2427,-31 0-2427,6 0 0,-13 0 0,-2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3:42:07.358"/>
    </inkml:context>
    <inkml:brush xml:id="br0">
      <inkml:brushProperty name="width" value="0.05" units="cm"/>
      <inkml:brushProperty name="height" value="0.05" units="cm"/>
      <inkml:brushProperty name="color" value="#CC0066"/>
    </inkml:brush>
  </inkml:definitions>
  <inkml:trace contextRef="#ctx0" brushRef="#br0">61 56 24575,'0'12'0,"0"7"0,0-4 0,0 11 0,0-11 0,0 5 0,0-1 0,0-4 0,0 5 0,0 0 0,0-6 0,0 13 0,0-13 0,0 13 0,0-12 0,0 4 0,0-6 0,0 0 0,0 0 0,0 0 0,0-1 0,0 0 0,0 1 0,0 6 0,0 10 0,-7 10 0,5 8 0,-12-1 0,12 1 0,-12 0 0,13-9 0,-6-1 0,7-9 0,0-6 0,0-2 0,0-8 0,0 1 0,-6-6 0,4 4 0,-3-25 0,17 3 0,14-31 0,6 3 0,17-12 0,-14-5 0,14 3 0,-16 4 0,15 0 0,-17 24 0,1-12 0,-5 21 0,-12-4 0,5 12 0,-7-3 0,-1 9 0,-4-9 0,3 10 0,-4-10 0,0 3 0,4 1 0,-4-4 0,1 4 0,3-1 0,-10-2 0,5 3 0,-19-6 0,-3-7 0,-12-2 0,-9-8 0,-2 7 0,-7-7 0,-1 6 0,8-6 0,-6-1 0,14 8 0,-13-6 0,20 13 0,-11-6 0,20 15 0,1-5 0,3 10 0,4-3 0,-1 5 0,3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07:19.415"/>
    </inkml:context>
    <inkml:brush xml:id="br0">
      <inkml:brushProperty name="width" value="0.1" units="cm"/>
      <inkml:brushProperty name="height" value="0.6" units="cm"/>
      <inkml:brushProperty name="color" value="#849398"/>
      <inkml:brushProperty name="inkEffects" value="pencil"/>
    </inkml:brush>
  </inkml:definitions>
  <inkml:trace contextRef="#ctx0" brushRef="#br0">22 21 16383,'12'0'0,"11"0"0,-4 0 0,10 0 0,-12 0 0,-1 0 0,-7 0 0,7 0 0,1 0 0,5 0 0,-5 0 0,5 0 0,-11 0 0,5 0 0,-6 0 0,1 0 0,-1 0 0,0 0 0,0 0 0,0 0 0,1 0 0,-1 0 0,0 0 0,0 0 0,0 0 0,1 0 0,-1 0 0,0 0 0,0 0 0,0 0 0,1-5 0,-1 4 0,0-8 0,6 8 0,-5-4 0,5 5 0,-6 0 0,0 0 0,-8 0 0,-4 5 0,-8 1 0,-1 9 0,-5 3 0,-1 4 0,-7 7 0,1-4 0,-2 10 0,2-11 0,-2 12 0,-4-11 0,3 11 0,1-11 0,3 4 0,4-6 0,-5-6 0,5 5 0,-3-5 0,9 0 0,-10 5 0,5-10 0,0 3 0,1-4 0,0 0 0,4-1 0,-3 1 0,9-1 0,-3 0 0,3 0 0,-4-4 0,4-1 0,2-5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3:50:50.099"/>
    </inkml:context>
    <inkml:brush xml:id="br0">
      <inkml:brushProperty name="width" value="0.05" units="cm"/>
      <inkml:brushProperty name="height" value="0.05" units="cm"/>
      <inkml:brushProperty name="color" value="#CC0066"/>
    </inkml:brush>
  </inkml:definitions>
  <inkml:trace contextRef="#ctx0" brushRef="#br0">0 308 24575,'43'0'0,"28"0"0,13 0-1492,-21 0 0,2 0 1492,-3 0 0,-1 0 0,6 0 0,1 0 0,6 0 0,-3 0 0,28 0 0,-18-3 0,7-4 0,-15-7 0,2-2 0,-2 0 0,17 2 0,-1-2 0,-14-1 0,2-3 0,-11 4 0,15-2 943,-12-6-943,-4 6 490,-16-5-490,-1 7 0,-11 1 0,-9 1 1551,-6 6-1551,-2-5 0,-8 12 0,-4-11 0,-3 11 0,-5-5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3:50:51.771"/>
    </inkml:context>
    <inkml:brush xml:id="br0">
      <inkml:brushProperty name="width" value="0.05" units="cm"/>
      <inkml:brushProperty name="height" value="0.05" units="cm"/>
      <inkml:brushProperty name="color" value="#CC0066"/>
    </inkml:brush>
  </inkml:definitions>
  <inkml:trace contextRef="#ctx0" brushRef="#br0">139 297 24575,'0'19'0,"0"10"0,0 2 0,0 14 0,0-15 0,0 7 0,0-1 0,0-7 0,0 6 0,0-15 0,0-2 0,13 1 0,4 11 0,12 0 0,-6 7 0,4-9 0,-5 1 0,-1-8 0,-1-1 0,0-7 0,-5 0 0,4 1 0,-12-1 0,5-6 0,-11 4 0,10-9 0,-10 9 0,5-15 0,-6-5 0,0-20 0,0-19 0,0-34 0,16-2 0,-4-9-365,5 42 0,1 1 365,2-35 0,15-8 0,-16 14 0,5 21 0,-8 1 0,-1 26 0,-7-4 0,3 26 0,-10-10 730,-6 18-730,-18-5 0,-13 6 0,-21 8 0,8 0 0,-17 17 0,8-7 0,-1 6 0,3-1 0,9-6 0,8 5 0,2-7 0,9-1 0,6-1 0,2-5 0,14 2 0,0-8 0,6 3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3:50:53.302"/>
    </inkml:context>
    <inkml:brush xml:id="br0">
      <inkml:brushProperty name="width" value="0.05" units="cm"/>
      <inkml:brushProperty name="height" value="0.05" units="cm"/>
      <inkml:brushProperty name="color" value="#CC0066"/>
    </inkml:brush>
  </inkml:definitions>
  <inkml:trace contextRef="#ctx0" brushRef="#br0">1 1 24575,'72'0'0,"3"0"0,9 0 0,3 0 0,7 0-2216,-23 0 1,6 0-1,2 0 1,-2 0 2215,17 0 0,-2 0 0,5 0 0,-11 0 0,4 0 0,1 0 0,-1 0-645,-5 0 1,0 0 0,1 0 0,0 0 644,7 0 0,2 0 0,0 0 0,0 0 0,2 0 0,1 0 0,-2 0 0,-2 0 0,-14 0 0,-3 0 0,0 0 0,3 0 0,15 0 0,3 0 0,0 0 0,-3 0 0,-11 0 0,-2 0 0,0 0 0,1 0 0,8 0 0,1 0 0,1 0 0,-1 0 0,-2 0 0,-2 0 0,1 0 0,5 0 0,-4 0 0,6 0 0,1 0 0,-4 0 0,-7 0 0,12 0 0,-8 0 0,3 0 0,-7 0 0,5 0 0,-3 0 0,-11 0 578,6 0 0,-10 0-578,-11 0 0,-1 0-158,1 0 1,-1 0 157,-7 0 0,-2 0 0,37 0 3239,-28 0-3239,6 0 5126,-28 0-5126,-3 0 1601,-7 0-1601,-1 0 632,-1 0-632,-6 0 0,-2 0 0,-6 0 0,-1 0 0,0 0 0,1 0 0,14 0 0,5 0 0,24 7 0,2 3 0,-7 3 0,2 2-571,24 5 571,-15-5 0,2-1 0,20 4 0,-27-4 0,1 0 0,37 7 0,-37-7 0,0 0 0,26 4 0,-33-9 0,-1 1 0,11 6 0,6 1 0,-21-1 0,-7-1 0,-9-1 0,-11-7 0,-6-1 0,-6-6 0,-1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3:50:54.665"/>
    </inkml:context>
    <inkml:brush xml:id="br0">
      <inkml:brushProperty name="width" value="0.05" units="cm"/>
      <inkml:brushProperty name="height" value="0.05" units="cm"/>
      <inkml:brushProperty name="color" value="#CC0066"/>
    </inkml:brush>
  </inkml:definitions>
  <inkml:trace contextRef="#ctx0" brushRef="#br0">386 0 24575,'0'26'0,"0"-1"0,0-3 0,0 13 0,0-12 0,0 13 0,0-8 0,0-8 0,0 0 0,0-8 0,0 1 0,0 0 0,0-1 0,0 1 0,0 7 0,0 1 0,0 16 0,0 2 0,0-1 0,0 7 0,0-7 0,0 1 0,0-3 0,-6-14 0,5-2 0,-5-8 0,6 1 0,0 0 0,0-1 0,-6 0 0,-2 16 0,0-5 0,-5 14 0,11-1 0,-11-5 0,12-2 0,-6-2 0,1-12 0,5 4 0,-5-6 0,6-11 0,0-18 0,14-15 0,14-28 0,16-3 0,20-12-766,-9 10 766,-19 23 0,1 0 0,28-25 0,0-9 0,-12 15 0,-6 18 0,-22 5 0,3 14 0,-15 4 0,0 11 0,0 2 766,-11 6-766,-10 0 0,-22 0 0,-8 0 0,-19 0 0,-12 0 0,-2-15 0,-18 12 0,18-20 0,-18 13 0,18-8 0,2 1 0,3-7 0,25 7 0,-13-7 0,30 10 0,-11 6 0,26 2 0,-4 6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3:50:58.903"/>
    </inkml:context>
    <inkml:brush xml:id="br0">
      <inkml:brushProperty name="width" value="0.05" units="cm"/>
      <inkml:brushProperty name="height" value="0.05" units="cm"/>
      <inkml:brushProperty name="color" value="#CC0066"/>
    </inkml:brush>
  </inkml:definitions>
  <inkml:trace contextRef="#ctx0" brushRef="#br0">6448 23 24575,'-22'0'0,"-11"0"0,-23 0 0,-9 0-1902,14 0 0,-4 0 1902,-5 0 0,-7 0-1120,-8 0 1,-9 0 0,4 0 1119,21 0 0,2 0 0,-7 0-579,-2 0 0,-8 0 0,-4 0 0,2 0 0,6 0 579,5 0 0,5 0 0,-1 0 0,-4 0 0,-6 0 0,-6 0 0,-2 0 0,0 0 0,3 0 0,4 0 0,1 0 0,0 0 0,2 0 0,2 0 0,-3 0 0,3 0 0,-1 0 0,-3 0 0,1 0 0,-5 0 0,-1 0 0,2 0 0,3 0 0,0 0 0,4 0 0,0-1 0,-4 2 0,4 0 0,-3 1 0,-1 1 0,0-1 0,1 1 0,3-1 0,1 1 0,0-1 0,1 1 0,2 0 0,-8 0 0,2 0 0,1 1 0,-1-1-611,-3 0 0,0 0 0,0 0 0,3-2 611,-8 0 0,3-1 0,-1-1-276,-4 1 0,0 0 0,3 0 276,10 0 0,3 0 0,1 0 266,2 0 1,1 0 0,3 0-267,-7 0 0,0 0 0,3 0 0,-3 0 0,8 0 0,13 0 0,0 0 832,-11 0 0,-6 0 1,6 0-833,-27 0 0,27-3 0,0-1 0,9 4 0,2-1 1442,0-6 1,0 0-1443,-32-1 0,16-1 0,-3-4 3153,21 12-3153,-6-5 1992,15 6-1992,7 0 1530,8-5-1530,6 4 118,-1-4 0,5 5 0,2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3:51:00.377"/>
    </inkml:context>
    <inkml:brush xml:id="br0">
      <inkml:brushProperty name="width" value="0.05" units="cm"/>
      <inkml:brushProperty name="height" value="0.05" units="cm"/>
      <inkml:brushProperty name="color" value="#CC0066"/>
    </inkml:brush>
  </inkml:definitions>
  <inkml:trace contextRef="#ctx0" brushRef="#br0">906 124 24575,'0'15'0,"0"-1"0,0-4 0,0 13 0,0-10 0,0 22 0,0-22 0,0 15 0,0-11 0,0 6 0,0 7 0,0-11 0,0 15 0,0-15 0,0 17 0,0-11 0,0 11 0,0-12 0,0 12 0,5-11 0,-4 4 0,10 1 0,-10 1 0,10 0 0,-10 5 0,4-12 0,0 6 0,-3-7 0,3-6 0,-5-1 0,0-6 0,0 1 0,0-1 0,0 0 0,-9-5 0,-3 0 0,-16-5 0,-11 0 0,-8 0 0,-8-6 0,-8-3 0,-3-12-669,-8 5 669,0-6 0,-1 1 0,1 4 0,9-4 0,1 7 0,17 1 0,2-1 0,13 7 0,3-3 0,11 8 0,2-8 669,6 9-669,4-8 0,1 4 0,5-5 0,0 0 0,0 0 0,0-1 0,17-6 0,4-1 0,18-15 0,9-2 0,3-8-558,8-2 558,0 1 0,1-1 0,-1-6 0,0 5 0,0-5 0,1 6 0,-3 8 0,-6-4 0,-6 13 0,-6 1 0,-8 9 0,-1 6 0,-13 1 0,-1 5 139,-6 1 1,-4 5-1,-1 0 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1:54:37.697"/>
    </inkml:context>
    <inkml:brush xml:id="br0">
      <inkml:brushProperty name="width" value="0.05" units="cm"/>
      <inkml:brushProperty name="height" value="0.05" units="cm"/>
      <inkml:brushProperty name="color" value="#CC0066"/>
    </inkml:brush>
  </inkml:definitions>
  <inkml:trace contextRef="#ctx0" brushRef="#br0">0 1 24575,'10'50'0,"-2"-10"0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1:56:17.234"/>
    </inkml:context>
    <inkml:brush xml:id="br0">
      <inkml:brushProperty name="width" value="0.05" units="cm"/>
      <inkml:brushProperty name="height" value="0.05" units="cm"/>
      <inkml:brushProperty name="color" value="#CC0066"/>
    </inkml:brush>
  </inkml:definitions>
  <inkml:trace contextRef="#ctx0" brushRef="#br0">1 10300 24575,'39'-92'0,"0"1"0,1-1 0,-1 1 0,0-1 0,1 1 0,-1-1 0,1 0 0,-1 1 0,0-1 0,1 1 0,-1-1 0,0 1 0,1-1 0,-1 1 0,0-1 0,1 1 0,-1-1 0,0 1 0,1-1 0,-1 0 0,1 1 0,-1-1 0,0 1 0,1-1 0,-1 1 0,0-1 0,1 1 0,-1-1 0,0 1 0,1-1 0,-1 1 0,1-1 0,-1 0 0,0 1 0,1-1 0,-1 1 0,0-1 0,1 1 0,-1-1 0,0 1 0,1-1 0,-1 1 0,0-1 0,1 0 0,-1 1 0,1-1 0,-1 1 0,0-1 0,1 1 0,-1-1 0,0 1 0,1-1 0,-1 1 0,0-1 0,1 1 0,-1-1 0,2-6 0,-1-2 0,0-2 0,0-1 0,-1-2 0,0-1 0,0-2 0,0 0 0,-1-1 0,0-1 0,0-1 0,0 0 0,0 0 0,-1 0 0,1 0 0,-1 0 0,0 0 0,0 1 0,0 1 0,0 0 0,0 2 0,-1 0 0,1 2 0,-1 2 0,1 1 0,-1 2 0,1 2 0,-1 2 0,1 2 0,-1 3 0,1 2 0,0 3 0,-1 3 0,1 2 0,0 4 0,0 4 0,0 2 0,0 5 0,0 3 0,1 5 0,0 3 0,-1 5 0,1 4 0,1 4 0,-1 6-1229,52-30 0,2 21 0,1 16 0,1 12 1,-3 8-1,-2 2 0,-6-1 0,-5-7 856,21-10 1,-9 4-1,-3 1 1,0 0 372,0 1 0,0 0 0,-3 1 0,-4 1 146,2-1 1,-6 1 0,1 0-147,4 1 0,1 0 0,-5 1 0,10-3 0,-2 0 449,8 0 1,0 0-450,-9 1 0,-4 1 0,-12 5 0,-4 2-205,32-2 205,-6-5 0,-31 7 0,6-1 5099,-16-4-5099,17 12 0,3-13 0,12 5 0,11-8 2226,-11 7-2226,-31 2 0,1 1 0,45 6 0,-45-6 0,5-1 0,10 2 0,7 0 0,-3-1 0,1-2 0,1-2 128,-1 2 0,4-1 1,-6 1-129,-7 0 0,-4 0 0,0 1 0,-1-1-190,-4 0 1,1 1 189,5-1 0,0 0 0,37-9-62,-5 8 62,-41-3 551,-11 13-551,-12-6 1475,-13 2-1475,6 3 819,-7-4-819,-11 6 0,2 0 0,-9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1:56:19.018"/>
    </inkml:context>
    <inkml:brush xml:id="br0">
      <inkml:brushProperty name="width" value="0.05" units="cm"/>
      <inkml:brushProperty name="height" value="0.05" units="cm"/>
      <inkml:brushProperty name="color" value="#CC0066"/>
    </inkml:brush>
  </inkml:definitions>
  <inkml:trace contextRef="#ctx0" brushRef="#br0">188 192 24575,'0'19'0,"0"-5"0,0 21 0,0-11 0,0 12 0,0-7 0,0-8 0,0-1 0,0-1 0,0-5 0,0 6 0,0-7 0,0 7 0,0 9 0,0-5 0,0 19 0,0-20 0,0 14 0,0-9 0,0-6 0,0-2 0,0-8 0,0 1 0,0 0 0,0-1 0,0 0 0,0 0 0,0 8 0,0 2 0,-13 0 0,10 4 0,-10-3 0,13 13 0,0-5 0,-5-2 0,3-2 0,-4-13 0,6 6 0,0-7 0,0 0 0,0 7 0,0 1 0,0 7 0,0 9 0,0 2 0,0 20 0,0-17 0,0 15 0,0-27 0,0 7 0,0-16 0,0-1 0,-5-7 0,3 0 0,-4 0 0,17-17 0,12-6 0,25-29 0,14-5 0,11-20-609,1 7 609,-11-5 0,8 7 0,-19 12 0,-2 3 0,-13 16 0,-16 4 0,-1 7 0,-7-1 0,-6 2 609,-1 0-609,-6-1 0,-13 0 0,-3-1 0,-12-7 0,-9-2 0,-2-7 0,-8-2 0,-12-10 0,10 9 0,-14-28 0,6 23 0,11-19 0,-11 14 0,24-4 0,-6 6 0,15-4 0,3 14 0,5-13 0,2 13 0,-2-14 0,2 15 0,-2-15 0,1 6 0,0-21 0,0 18 0,7 0 0,1 22 0,7 7 0,0 6 0,0 1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1:56:21.768"/>
    </inkml:context>
    <inkml:brush xml:id="br0">
      <inkml:brushProperty name="width" value="0.05" units="cm"/>
      <inkml:brushProperty name="height" value="0.05" units="cm"/>
      <inkml:brushProperty name="color" value="#CC0066"/>
    </inkml:brush>
  </inkml:definitions>
  <inkml:trace contextRef="#ctx0" brushRef="#br0">1 6146 24575,'0'-19'0,"0"-20"0,17-34 0,-3 27 0,3-4-2996,12-15 0,6-6 2996,2-3 0,4-5 0,-4 4 0,-3 1 0,0-2 0,3-8 0,4-9 0,-7 6 0,-7-2 0,-4 1 0,0 16 0,2-2 0,-1 0 0,-3 1 0,-1 0 0,1 2-341,12-21 0,-1 3 341,-7-1 0,-3 3 0,0 10 0,-1 2 20,-4-6 0,-3-1-20,-3 8 0,-1 0 0,1-1 0,-1 2 0,1 5 0,-1 1-463,-4-6 1,-1 1 462,4 11 0,0 0 0,-4-11 0,1-1 0,4-2 0,1 0 0,0 7 0,-1-2 0,1-18 0,0 2 0,-2 29 0,1 1 0,5-16 0,0 0 0,-5 18 0,1 2 0,8-8 0,-1 1 1036,-7 5 1,0 1-1037,16-40 0,-10 14 1957,6 8-1957,-12 19 1702,8 10-1702,-18 15 1335,5 12-1335,-1 1 492,3-4-492,5 9 0,16-19 0,12 3 0,17-8 0,21-10-812,-28 18 1,4 0 811,5-4 0,3-2 0,12-6 0,2-1-1236,5 4 1,0 0 1235,3-10 0,0 0 0,5 4 0,0 0 0,-29 10 0,-1 0 0,0-1 0,1 1 0,0-1 0,-3 2 0,13-5 0,-1 1-664,9-4 1,-2 2 663,-21 9 0,-2 2-236,7-2 0,-2 1 236,-11 1 0,-3 2 0,34-6 1256,-21 4-1256,-2 8 2388,-9 7-2388,0 2 1608,-9 7-1608,7 0 641,3 0-641,1 0 0,28 0 0,-25 0 0,15 0 0,-20 0 0,-9 0 0,7 0 0,-7 0 0,1 0 0,6 7 0,-15-5 0,15 5 0,-7-7 0,1 0 0,-3 0 0,-7 0 0,-1 0 0,-6 0 0,-2 0 0,-8 0 0,1 0 0,-1-5 0,-5-10 0,-1-14 0,-6-1 0,6-15 0,-4-3 0,5-2 0,-7-6 0,0 17 0,0-6 0,0 15 0,0 0 0,0 10 0,0 7 0,0 16 0,0 7 0,0 16 0,0 10 0,0-5 0,7 13 0,-5-13 0,5 5 0,-7-7 0,0 7 0,0-12 0,0 19 0,0-27 0,0 27 0,0-19 0,0 12 0,0-7 0,0-1 0,0 1 0,0-1 0,0-7 0,0-1 0,0-7 0,0 0 0,0 0 0,5-6 0,2-1 0,5-6 0,8 0 0,1 0 0,16 0 0,1 0 0,18 0 0,-7 0 0,17 0 0,-8 0 0,1 0 0,-3 0 0,-17 0 0,-10 0 0,6 0 0,-18 0 0,11 0 0,-16 0 0,-10 0 0,-10-7 0,-13-7 0,-16-10 0,5-13 0,-15-5 0,7 2 0,-13-19 0,4 14 0,4-14 0,-3 8 0,14 4 0,-6-2 0,10 10 0,0 3 0,8 7 0,2 7 0,6 2 0,1 13 0,6 1 0,1 6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10:53.962"/>
    </inkml:context>
    <inkml:brush xml:id="br0">
      <inkml:brushProperty name="width" value="0.05" units="cm"/>
      <inkml:brushProperty name="height" value="0.05" units="cm"/>
      <inkml:brushProperty name="color" value="#E71224"/>
    </inkml:brush>
  </inkml:definitions>
  <inkml:trace contextRef="#ctx0" brushRef="#br0">718 0 24575,'0'21'0,"0"13"0,0-1 0,0 28 0,0-13 0,0 15 0,0-9 0,0 41 0,0-22 0,0-16 0,0 1 0,0 8 0,0 24-419,-16 9 419,12-18 0,-6-24 0,-3-2 0,-1 12 0,3 25 0,-8-16 0,10 6 0,-12-9 0,11 1 0,-9-1-9,11-9 9,-6 7 0,0-15 0,0 6 0,1-16 0,5 7 419,-3-15-419,4 7 9,-5-8-9,5 0 0,-4 1 0,9-8 0,-9 6 0,10-17 0,-5 8 0,2-15 0,3 4 0,-4-6 0,5 0 0,0 0 0,0-8 0,-4 1 0,-2-11 0,-10 1 0,-7 1 0,-2-4 0,-11 3 0,-2-5 0,-1-1 0,-6 0 0,8 1 0,-1-1 0,7 6 0,2-4 0,12 10 0,1-4 0,5 0 0,1 4 0,8-3 0,3 4 0,9 0 0,-1 0 0,7 0 0,1 0 0,6 0 0,-1 0 0,8 0 0,0 0 0,8 5 0,-1 2 0,0 5 0,0 1 0,-6-1 0,-2 0 0,-6-6 0,-1 4 0,1-4 0,-1 0 0,1 5 0,-6-10 0,4 9 0,-9-9 0,9 9 0,-9-9 0,3 9 0,-4-9 0,-1 8 0,0-8 0,0 8 0,0-7 0,1 7 0,-1-8 0,0 3 0,0 1 0,1-4 0,-1 8 0,0-8 0,-4 8 0,3-8 0,-4 3 0,0 1 0,-9-4 0,-14 4 0,-5 0 0,-13 1 0,-2 7 0,-1-1 0,-14 8 0,7-6 0,-1 11 0,-5-11 0,12 10 0,-5-10 0,8 10 0,6-11 0,2 4 0,6-5 0,0-1 0,1 0 0,4 0 0,7 0 0,2-6 0,3 0 0,-4-5 0,5 4 0,1-7 0,4 2 0,0-14 0,0-2 0,0-13 0,0-8 0,0-9 0,0-7 0,0 0 0,0-9 0,0 7 0,0-7 0,0 16 0,0 2 0,0 14 0,0 8 0,0 7 0,0 6 0,0 0 0,0 4 0,0 2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1:56:23.090"/>
    </inkml:context>
    <inkml:brush xml:id="br0">
      <inkml:brushProperty name="width" value="0.05" units="cm"/>
      <inkml:brushProperty name="height" value="0.05" units="cm"/>
      <inkml:brushProperty name="color" value="#CC0066"/>
    </inkml:brush>
  </inkml:definitions>
  <inkml:trace contextRef="#ctx0" brushRef="#br0">1 1 24575,'47'0'0,"9"0"0,-7 0 0,6 0-1185,3 0 0,3 0 1185,7 0 0,-1 0 0,-4 0 0,-3 0 663,37 0-663,-21 0 0,-7 0 413,-8 0-413,16 0 0,-37 0 0,-1 0 1217,-4 0-1217,-11 0 77,12 0-77,-7 0 0,-1 0 0,9 0 0,1 0 0,9 0 0,-9 0 0,17 0 0,-15 0 0,17 0 0,-11 0 0,-7 0 0,-3 0 0,-7 0 0,-8 0 0,-1 6 0,-7-5 0,-1 5 0,1-6 0,-6 0 0,-1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1:56:24.596"/>
    </inkml:context>
    <inkml:brush xml:id="br0">
      <inkml:brushProperty name="width" value="0.05" units="cm"/>
      <inkml:brushProperty name="height" value="0.05" units="cm"/>
      <inkml:brushProperty name="color" value="#CC0066"/>
    </inkml:brush>
  </inkml:definitions>
  <inkml:trace contextRef="#ctx0" brushRef="#br0">42 106 24575,'0'19'0,"0"2"0,0 7 0,0 0 0,0 9 0,0 1 0,0 1 0,0 6 0,0-15 0,0 15 0,0-15 0,0 15 0,0-7 0,0 1 0,0 6 0,0-15 0,0 15 0,0-7 0,0 9 0,0-8 0,0 5 0,0-5 0,0-1 0,0 7 0,0-22 0,0 12 0,0-20 0,0 5 0,0-8 0,5-4 0,2-3 0,5-10 0,1-3 0,7-5 0,10-2 0,0 1 0,15-2 0,-15-5 0,7 11 0,-1-9 0,-12 11 0,10-7 0,-19 2 0,5 5 0,-7 2 0,-1 6 0,-4-5 0,-3-2 0,-5-11 0,0 4 0,0-5 0,0 0 0,0-3 0,0-7 0,0-7 0,-12 5 0,1-14 0,-17 6 0,4-8 0,0 9 0,-4 1 0,4 0 0,-6-2 0,0 1 0,6 1 0,-4 0 0,12 7 0,-6-7 0,1 8 0,5 1 0,2-9 0,1 6 0,-1-11 0,5 19 0,-3-10 0,6 24 0,4-9 0,-3 10 0,-1 1 0,-1-4 0,1 9 0,0-3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1T19:22:11.820"/>
    </inkml:context>
    <inkml:brush xml:id="br0">
      <inkml:brushProperty name="width" value="0.05" units="cm"/>
      <inkml:brushProperty name="height" value="0.05" units="cm"/>
    </inkml:brush>
  </inkml:definitions>
  <inkml:trace contextRef="#ctx0" brushRef="#br0">287 167 24575,'7'0'0,"-1"0"0,-30 5 0,5 5 0,-23 3 0,3 12 0,8-7 0,-9 4 0,13-6 0,6-7 0,10-1 0,5-1 0,6-4 0,16 1 0,9-4 0,25 0 0,1 0 0,14-7 0,-18 2 0,29-19 0,-42 14 0,31-14 0,-45 17 0,6-2 0,-15 5 0,-3 0 0,-4 3 0,1-1 0,2 2 0,7 0 0,5-3 0,6 0 0,0-6 0,0 2 0,-3-2 0,-4 3 0,-5 0 0,-5 3 0,-1 1 0,-13 2 0,-5 0 0,-12 0 0,-6 6 0,3 1 0,-3 3 0,7-1 0,4-3 0,7-1 0,4-2 0,8-1 0,6-7 0,3-1 0,7-3 0,-8-1 0,3 4 0,-6-1 0,-1 2 0,-3 0 0,-4 2 0,-13 1 0,-6 2 0,-10 0 0,-6 0 0,6 0 0,-4 0 0,10 3 0,7 0 0,4 0 0,13-1 0,8-2 0,19 0 0,1-5 0,15 0 0,-11-4 0,4-1 0,-10 3 0,-7 1 0,-7 3 0,-10 3 0,-11 0 0,-8 0 0,-11 0 0,6 3 0,-2 0 0,11 2 0,3 1 0,4-4 0,10 1 0,1-3 0,8 0 0,-2 0 0,-2 0 0,0 0 0,-17 2 0,-6 4 0,-11 4 0,-7 3 0,6 3 0,-2-5 0,6 4 0,6-9 0,6 2 0,3-3 0,6 0 0,1-3 0,13 0 0,12-2 0,3 0 0,11 0 0,-8 0 0,4 0 0,-8 0 0,-1 0 0,-13 0 0,-2 0 0,-19 3 0,-3 3 0,-22 4 0,3 3 0,-3 1 0,8-2 0,8-3 0,5-1 0,7-3 0,10-2 0,13-1 0,20-2 0,9 0 0,14-7 0,-13 2 0,5-10 0,-12 7 0,-5-2 0,-5 4 0,-12 2 0,-7 2 0,-8 2 0,-21 0 0,-18 3 0,-17 13 0,-13 3 0,17 4 0,-3 0 0,16-9 0,5 2 0,12-4 0,9-3 0,7-2 0,8-4 0,22-1 0,16-2 0,30 0 0,3-4 0,-2-1 0,-3-7 0,-15 3 0,-5-2 0,-12 7 0,-14 1 0,-17 3 0,-26 3 0,-17 5 0,-11 3 0,-1 7 0,22-7 0,-20 10 0,30-14 0,-15 6 0,24-8 0,1 0 0,7-2 0,18-1 0,12-2 0,18 0 0,10 0 0,-14 0 0,7 0 0,-10-3 0,-10 3 0,-7-3 0,-24 3 0,-26 7 0,-18 6 0,-25 12 0,-1 1 0,10-1 0,0-6 0,17-4 0,1-1 0,10-4 0,12-1 0,9-8 0,17-11 0,2 0 0,13-12 0,-5 6 0,-3-2 0,-2 0 0,-8 4 0,-2-3 0,-8 8 0,-11-2 0,-17 8 0,-8-1 0,-17 4 0,6 0 0,-13 0 0,22 0 0,-14 0 0,25 0 0,-4 0 0,11 0 0,13 0 0,6 0 0,24-6 0,15-10 0,4 0 0,6-9 0,-13 8 0,-3-3 0,-7 4 0,-9-1 0,-8 6 0,-16-1 0,-15 3 0,-28 5 0,-7 1 0,5 3 0,0 0 0,17 0 0,1 0 0,10 0 0,12 0 0,9-3 0,5 1 0,21-9 0,12 3 0,18-11 0,13 5 0,1-9 0,-9 7 0,1-7 0,-14 5 0,-4 0 0,-1 2 0,-16 4 0,-1 3 0,-8-1 0,-4 4 0,-5 1 0,-12 0 0,0 4 0,-9-2 0,4 3 0,2 0 0,2 0 0,5 0 0,9 0 0,13 0 0,20 0 0,12 0 0,20 0 0,8 0 0,7 0 0,-15 0 0,3 0 0,-27 0 0,7 0 0,-14 0 0,-13 0 0,-5 0 0,-9 0 0,-1 0 0,-2 0 0,-1 0 0,1 0 0,2 0 0,4-2 0,3-1 0,7-3 0,-3 0 0,10 2 0,-6-1 0,4 4 0,-5-2 0,-7 3 0,-1 0 0,-5 0 0,0 0 0,-4 0 0,-1 2 0,-1 3 0,-4 1 0,2 3 0,-5-3 0,5 1 0,-2-2 0,2 0 0,0-1 0,7 2 0,6-1 0,9 1 0,-1-2 0,0-2 0,-7-2 0,-3 0 0,-3 0 0,-10 0 0,-16 0 0,-2 0 0,-23 3 0,15 0 0,-11 4 0,17-1 0,-3-3 0,11 2 0,11-4 0,15 1 0,13-2 0,9 0 0,0 0 0,-4 0 0,-1 0 0,-11 0 0,-1 0 0,-9 0 0,-9 0 0,-18 0 0,-16 4 0,-2-1 0,-10 8 0,12-3 0,-1 4 0,6-4 0,12 0 0,7-3 0,10-2 0,11-1 0,12-2 0,4 0 0,0 0 0,-6-2 0,-8 1 0,-2-1 0,-13 2 0,-1 0 0,-11 0 0,0 0 0,4 0 0,2-2 0,7-1 0,4-2 0,14 0 0,9-5 0,6 3 0,7-4 0,7-1 0,-12 4 0,8-2 0,-23 5 0,-5 4 0,-18-1 0,-1 2 0,-22 0 0,6 2 0,-4 2 0,8 1 0,5-1 0,7 0 0,10-3 0,9 1 0,13-2 0,0 0 0,7 0 0,-7-3 0,0 2 0,-5-4 0,-10 2 0,0 0 0,-20 1 0,-16 2 0,-17 0 0,-3 3 0,-3 1 0,13 2 0,0 4 0,10-3 0,7 2 0,13-6 0,21-1 0,17-2 0,8 0 0,6 0 0,-7 0 0,3-7 0,8 0 0,-20-3 0,1 3 0,-24 5 0,-1 2 0,-8 0 0,-6 0 0,-10 0 0,-1 0 0,-3 0 0,6 2 0,4-1 0,10 1 0,15-2 0,13 0 0,18 0 0,5-7 0,-9 3 0,6-7 0,-20 4 0,3 3 0,-10-1 0,-8 4 0,-2-1 0,-13 2 0,-12 0 0,-6 0 0,-8 0 0,7 0 0,4 2 0,5-2 0,5 3 0,11-3 0,8 0 0,11 0 0,7 0 0,-6 0 0,1-3 0,-9 3 0,-4-3 0,-4 3 0,-9 0 0,-4 0 0,-8 0 0,-3 0 0,2 0 0,4 2 0,4-1 0,6 1 0,11-2 0,6 0 0,13 0 0,-3-6 0,7 2 0,-11-3 0,3 2 0,-13 4 0,-2-2 0,-5 3 0,-19 3 0,4 3 0,-15 0 0,7 5 0,4-2 0,0-1 0,6 0 0,1-4 0,4 1 0,10-2 0,14-8 0,12-6 0,11-8 0,-8-2 0,6-1 0,-14 5 0,7-3 0,-17 10 0,0-2 0,-10 7 0,0 2 0,-4 1 0,-1 6 0,-1 1 0,-2 5 0,0-2 0,0 2 0,0-5 0,0 3 0,0-4 0,2-1 0,1-1 0,1-2 0,1 0 0,0-2 0,-1 1 0,-1-3 0,-1 10 0,-2 1 0,0 5 0,0 2 0,0-4 0,0-2 0,0-1 0,0-2 0,0 0 0,-4-2 0,-5-7 0,-9-6 0,-1-6 0,-8-4 0,7-3 0,1 9 0,-3-11 0,9 17 0,-2-7 0,7 10 0,6 7 0,-1 1 0,6 10 0,2-2 0,4 6 0,2-6 0,-3 2 0,5 0 0,-7-4 0,3 0 0,-4-4 0,0 0 0,0-3 0,-3 3 0,3-3 0,-3 3 0,3 0 0,0 0 0,-1-1 0,4 4 0,0-3 0,5 3 0,-2 0 0,3-2 0,-6 1 0,-1-2 0,-2-2 0,-4-3 0,-7-6 0,-3-2 0,-5-3 0,4 3 0,2 1 0,0 2 0,10 8 0,5 5 0,11 9 0,2 2 0,6 1 0,-6-1 0,2-3 0,-7-4 0,-4-4 0,-4-5 0,-2-1 0,-3-9 0,0-6 0,-2-7 0,0-2 0,0 1 0,0 7 0,0 3 0,0 1 0,0 4 0,0 3 0,2-1 0,1-2 0,2-5 0,1-4 0,0-1 0,-1 4 0,0 1 0,0 4 0,0 4 0,0 1 0,-1 2 0,1 0 0,-3 5 0,3 4 0,-2 2 0,3 5 0,-3-4 0,2 1 0,-5-5 0,5-1 0,-5-2 0,2 0 0,0-2 0,1-1 0,2-2 0,-1-3 0,1-2 0,3-3 0,-3 0 0,2 1 0,-2 2 0,0 2 0,0 1 0,-1 2 0,1 0 0,0 0 0,-3 2 0,3 4 0,-3-1 0,3 2 0,0-2 0,0 0 0,-1-1 0,1-1 0,0-1 0,-1-2 0,1 0 0,0-2 0,-3-1 0,3-2 0,-3 1 0,1-1 0,1 0 0,-1 2 0,-1 9 0,0 3 0,1 9 0,-3-1 0,3 0 0,-1-3 0,-1 0 0,3-6 0,-3-1 0,3-2 0,-1-2 0,1-1 0,4-2 0,0 0 0,0 0 0,-1 0 0,-2 0 0,-1-2 0,1 1 0,-2-3 0,-8 3 0,-25-1 0,-26 2 0,-31 0 0,-2 0-490,33 0 0,0 0 490,-42 0 0,6 0 0,-4 0 0,37 0 0,-8 0 0,27 0 0,10 0 0,14 0 0,17 0 980,10 0-980,11 0 0,3 0 0,4 0 0,-6 0 0,5 0 0,-10 0 0,0 0 0,-7 0 0,-4 0 0,-2 0 0,-5 0 0,-9 0 0,-7 0 0,-9 0 0,-4 0 0,2 0 0,2 0 0,4 0 0,7 0 0,3 0 0,5-2 0,4 0 0,2-3 0,8-3 0,-1 0 0,9-1 0,-5-1 0,3 4 0,-6-2 0,-1 3 0,-2 3 0,-3-3 0,-1 5 0,-4-2 0,7 2 0,6-3 0,10 2 0,5-2 0,-3 1 0,-5 1 0,-6-4 0,-3 5 0,-4-4 0,-1 1 0,-5-2 0,-7 2 0,-9-2 0,-4 5 0,-7-6 0,3 2 0,-3 0 0,4-1 0,3 4 0,-2-2 0,5 3 0,2 0 0,0 0 0,4 0 0,1 5 0,2 1 0,5 2 0,2 2 0,1-5 0,2 2 0,0-18 0,0 2 0,0-14 0,0 8 0,0 2 0,-2 5 0,1 0 0,-3 6 0,2-1 0,-3 6 0,0 5 0,-1 7 0,-2 3 0,1 3 0,-4-4 0,5-3 0,-5-2 0,0-5 0,-3-1 0,-4-3 0,-2 0 0,-2-3 0,-3-3 0,0-4 0,-5-3 0,8-2 0,-3-1 0,3 2 0,9 5 0,-5 1 0,13 5 0,-2 0 0,2 0 0,0 0 0,0 2 0,1 0 0,-1 3 0,0-2 0,0 1 0,1-4 0,1 5 0,1-3 0,2 3 0,0 2 0,0 4 0,0 0 0,0 11 0,0-7 0,0 4 0,0-8 0,0-1 0,0-5 0,0 2 0,0-8 0,0-6 0,0-6 0,0-4 0,0-1 0,0 4 0,0 3 0,0 3 0,-2 6 0,1 0 0,-1 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1T19:22:14.234"/>
    </inkml:context>
    <inkml:brush xml:id="br0">
      <inkml:brushProperty name="width" value="0.05" units="cm"/>
      <inkml:brushProperty name="height" value="0.05" units="cm"/>
    </inkml:brush>
  </inkml:definitions>
  <inkml:trace contextRef="#ctx0" brushRef="#br0">176 21 24575,'-1'3'0,"-5"-1"0,-8-2 0,-7 0 0,3 0 0,-6-3 0,6 0 0,-3-3 0,7 0 0,0 3 0,6 1 0,1 0 0,6 3 0,1-1 0,7 7 0,4 2 0,0 1 0,7 5 0,-7-4 0,1 1 0,-2-4 0,-5-4 0,2 1 0,-2 0 0,-2 0 0,-1-4 0,-5-7 0,-3-6 0,-5-3 0,-1 1 0,-5 3 0,3 0 0,0 2 0,3 1 0,1 5 0,4 1 0,1 2 0,3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1T19:22:18.081"/>
    </inkml:context>
    <inkml:brush xml:id="br0">
      <inkml:brushProperty name="width" value="0.05" units="cm"/>
      <inkml:brushProperty name="height" value="0.05" units="cm"/>
    </inkml:brush>
  </inkml:definitions>
  <inkml:trace contextRef="#ctx0" brushRef="#br0">1359 124 24575,'0'-10'0,"2"1"0,1-4 0,1-3 0,3 0 0,-3 1 0,3 0 0,-4 6 0,1-2 0,-1 6 0,0 1 0,-1 4 0,-1 6 0,3 2 0,-4 5 0,4 0 0,-4-1 0,4-1 0,-4-3 0,4-1 0,-4-3 0,2 2 0,-2-7 0,0-2 0,0-4 0,0 1 0,0 0 0,-4 5 0,-3-1 0,-14 4 0,1 6 0,-15 1 0,1 4 0,-6-4 0,6-1 0,-5-3 0,6 1 0,-4-3 0,7 0 0,6-3 0,8 0 0,3 0 0,4 0 0,6-2 0,1-2 0,2 0 0,0-1 0,3 3 0,4 1 0,1 1 0,2 0 0,-2 0 0,-2 0 0,-1 0 0,-1 0 0,-1 1 0,-1 1 0,0 2 0,-6-1 0,-2 1 0,-5-2 0,-4 2 0,1-3 0,1 1 0,1-2 0,5 0 0,1-4 0,5-2 0,1-5 0,0-2 0,0 1 0,9-5 0,-1 5 0,9-2 0,-5 9 0,-1 1 0,-1 4 0,-4 0 0,-1 0 0,-3 2 0,0 4 0,-2 3 0,0 3 0,-7 2 0,-3-1 0,-10-2 0,0-2 0,-7-4 0,4 0 0,-3-2 0,5-1 0,7-2 0,3-6 0,7-7 0,4-4 0,6 0 0,6 3 0,1 6 0,3 1 0,-4 3 0,1 2 0,-2 2 0,-3 0 0,-3 0 0,-1 1 0,-2 3 0,-1 4 0,-3 0 0,-9 3 0,-5-2 0,-12 2 0,-5 0 0,3-3 0,-16 2 0,17-4 0,-5-1 0,18-3 0,12-2 0,15 0 0,1 0 0,9 0 0,-10 0 0,-3 0 0,-3 0 0,-1 0 0,-14 0 0,-6 0 0,-8 0 0,-7 0 0,8 0 0,-2-2 0,6 0 0,6-3 0,5 0 0,4 0 0,2 0 0,10 3 0,9-2 0,3 3 0,7-1 0,-5 2 0,0 0 0,-5 0 0,-3 0 0,-9 1 0,-2 1 0,-14 2 0,-5 1 0,-16 0 0,-1 0 0,2-1 0,-7-2 0,14-2 0,-8 0 0,12 0 0,4 0 0,8 0 0,4-3 0,3 0 0,1-2 0,0 1 0,5 2 0,0 1 0,7 1 0,-5 0 0,0 0 0,-3 0 0,-2 1 0,-1 5 0,-12 1 0,-6 5 0,-19-1 0,-10 1 0,-9 1 0,9-4 0,-2 0 0,11-6 0,4 0 0,4-3 0,12 0 0,11-5 0,12 4 0,10-6 0,6 7 0,3-3 0,-3 3 0,-3 0 0,-6 0 0,-5 0 0,-2 2 0,-4 0 0,-1 3 0,-6 1 0,-5 3 0,-9-2 0,-3 0 0,0-4 0,0-1 0,8-2 0,2 0 0,6 0 0,2-8 0,2 0 0,2-5 0,5-2 0,7 5 0,4-6 0,5 8 0,-4-2 0,-4 6 0,-3 0 0,-4 2 0,-1 0 0,-21 2 0,-4 0 0,-20 0 0,-5 0 0,11 0 0,-9 0 0,16 0 0,-2 0 0,10 0 0,6-2 0,7 0 0,2-1 0,4-1 0,0 1 0,6-1 0,-1 0 0,7 0 0,-4 2 0,2 0 0,-2 2 0,0 0 0,-4 0 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1T19:22:20.767"/>
    </inkml:context>
    <inkml:brush xml:id="br0">
      <inkml:brushProperty name="width" value="0.05" units="cm"/>
      <inkml:brushProperty name="height" value="0.05" units="cm"/>
    </inkml:brush>
  </inkml:definitions>
  <inkml:trace contextRef="#ctx0" brushRef="#br0">1290 86 24575,'-8'-2'0,"-2"0"0,-2 2 0,-3 0 0,-1 0 0,-3 0 0,1 0 0,-4 0 0,0 0 0,3 0 0,0-2 0,9 0 0,-1-6 0,7 2 0,0-10 0,4 7 0,0-5 0,2 6 0,4 2 0,3 0 0,1 4 0,2 0 0,-5 2 0,2 0 0,-5 0 0,0 1 0,-8 4 0,-12 2 0,-11 5 0,-18 1 0,-2 1 0,-10-3 0,-1-1 0,11-3 0,6-2 0,19-2 0,8-3 0,6 0 0,7 1 0,4 1 0,2 2 0,1 1 0,-2 1 0,-2 0 0,-1 1 0,-1-1 0,-5 2 0,-8 1 0,-10 1 0,-3-3 0,-5 1 0,2-3 0,0 1 0,-2 0 0,12-2 0,5 1 0,10-3 0,10 0 0,1 1 0,3-1 0,0 0 0,-4 2 0,0-2 0,-7 0 0,-7-1 0,-11-1 0,-1 0 0,-8 0 0,3 0 0,-5 0 0,1-4 0,4-2 0,6-1 0,6 1 0,4 0 0,6 2 0,1-2 0,2 3 0,3-1 0,6 2 0,5 0 0,5 2 0,-3 0 0,-1 0 0,-3 2 0,-4 1 0,-2 3 0,-4 2 0,-17 1 0,-6-2 0,-20 1 0,-8-2 0,-10 1 0,-6 0 0,16-3 0,-7-1 0,25-3 0,-5 0 0,13 0 0,7 0 0,8 0 0,5 0 0,10 0 0,5 0 0,4 0 0,-1 0 0,-2 1 0,-5 2 0,2 2 0,-8-1 0,1 1 0,-3 0 0,-15 8 0,11-7 0,-12 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1T19:22:24.590"/>
    </inkml:context>
    <inkml:brush xml:id="br0">
      <inkml:brushProperty name="width" value="0.05" units="cm"/>
      <inkml:brushProperty name="height" value="0.05" units="cm"/>
    </inkml:brush>
  </inkml:definitions>
  <inkml:trace contextRef="#ctx0" brushRef="#br0">261 179 24575,'0'-7'0,"0"3"0,0 19 0,0 2 0,0 17 0,0-5 0,0 3 0,-7 0 0,-6 1 0,-8-5 0,-1-6 0,-3-5 0,3-7 0,-3 0 0,3-5 0,0-3 0,6-2 0,-2-9 0,7-7 0,2-11 0,6-9 0,3-19 0,5 14 0,3-8 0,8 21 0,2 9 0,2-1 0,0 8 0,-1 2 0,-3 5 0,2 3 0,-5 2 0,2 4 0,-4 2 0,-2 8 0,-3 5 0,-1 0 0,-2 2 0,-1 4 0,-9-7 0,-5 4 0,-12-9 0,-5-3 0,3-2 0,-2-5 0,-9-8 0,12-8 0,-6-14 0,24-7 0,4-2 0,3 4 0,6-7 0,1 16 0,9-9 0,4 14 0,3 0 0,6 4 0,4 4 0,0 7 0,3 1 0,-7 2 0,7 19 0,-13-4 0,4 16 0,-16-3 0,-2-5 0,-6 9 0,-1-6 0,-8 0 0,-7-6 0,-14-5 0,0-5 0,-8-2 0,6-2 0,-3-3 0,6-1 0,1-4 0,11-4 0,5-6 0,5-1 0,4-5 0,0 4 0,2 1 0,7 2 0,6 5 0,21 1 0,-4 3 0,8 4 0,-14 5 0,-1 7 0,-3 7 0,-1 2 0,-3 3 0,-5 6 0,-5-2 0,-3 2 0,-5-7 0,-13 1 0,4-13 0,-16 7 0,6-14 0,-4 3 0,-4-6 0,7-9 0,4-11 0,9-13 0,7-3 0,2 0 0,5 5 0,6 2 0,5 3 0,3 2 0,1 8 0,4 4 0,0 6 0,-1 1 0,-6 5 0,-1 7 0,-3 5 0,2 5 0,-4-1 0,-4 1 0,-2-2 0,-4 1 0,-1 2 0,-2-4 0,-12 2 0,4-10 0,-16 3 0,-4-7 0,7 0 0,-8-5 0,21-11 0,0-9 0,8-9 0,4-3 0,7 8 0,5-4 0,7 11 0,-2-3 0,0 7 0,-2 6 0,-3 3 0,-1 4 0,-4 0 0,-1 0 0,-4 5 0,0 5 0,-4 12 0,-2 12 0,-13-1 0,-12 6 0,-10-15 0,0-6 0,-4-5 0,9-7 0,-3 0 0,5-4 0,10-10 0,6-12 0,8-11 0,9-13 0,10 1 0,6 7 0,9-1 0,0 11 0,-2 1 0,-2 4 0,-4 10 0,-3 4 0,-3 5 0,3 4 0,-9 4 0,2 8 0,-8 9 0,-1 6 0,0 3 0,-20 2 0,-7 2 0,-21-1 0,-13 2 0,16-14 0,-15 3 0,22-17 0,-6 2 0,12-6 0,4-2 0,15-3 0,2-11 0,8-8 0,16-12 0,8-5 0,17 2 0,12-3 0,-1 11 0,15 0 0,-11 13 0,0 4 0,-15 6 0,-5 3 0,-10 0 0,-4 4 0,-9 3 0,-4 3 0,-3 1 0,-4 4 0,0-2 0,-17 5 0,-16 7 0,-25-1 0,-2-3 0,-1-6 0,0-3 0,0-6 0,8 1 0,-1 0 0,-7-7 0,20-7 0,-4-6 0,33-11 0,6-9 0,8 1 0,14-6 0,0 13 0,11 0 0,-6 10 0,2 5 0,0 2 0,-3 6 0,-1 2 0,-5 2 0,-2 4 0,-1 6 0,-6 5 0,3 2 0,-8-3 0,0 2 0,-2-3 0,-9 2 0,-7-2 0,-15-4 0,-20-1 0,11-6 0,-7 1 0,18-5 0,9-11 0,7-3 0,7-11 0,6 0 0,8 2 0,3 5 0,14 1 0,1 9 0,3 0 0,3 6 0,-7 2 0,4 0 0,-7 4 0,-2 6 0,-6 13 0,-7 4 0,-2 2 0,-12-1 0,-14-7 0,-9 4 0,-5-7 0,-5 2 0,13-9 0,-5 0 0,10-6 0,0-3 0,12-7 0,2-7 0,12-7 0,6 1 0,8-4 0,4 9 0,4-1 0,-4 7 0,3 5 0,2 2 0,-6 2 0,1 6 0,-11 4 0,-4 4 0,-1 2 0,-3-2 0,-1 2 0,-2 1 0,-6-3 0,-2 0 0,-3-5 0,0-2 0,5-4 0,1-1 0,3-2 0,0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1T19:22:33.712"/>
    </inkml:context>
    <inkml:brush xml:id="br0">
      <inkml:brushProperty name="width" value="0.05" units="cm"/>
      <inkml:brushProperty name="height" value="0.05" units="cm"/>
    </inkml:brush>
  </inkml:definitions>
  <inkml:trace contextRef="#ctx0" brushRef="#br0">391 0 24575,'18'0'0,"-1"0"0,18 0 0,-13 0 0,11 0 0,-12 0 0,7 0 0,-11 0 0,-1 0 0,-10 0 0,-4 0 0,-15 0 0,-3 0 0,-23 0 0,-4 0 0,-21 3 0,-2-2 0,-13 6 0,9-4 0,15 4 0,4-1 0,21-3 0,-3 1 0,10-3 0,7 1 0,8-2 0,9 0 0,16 0 0,14 0 0,23 0 0,11 0 0,16 0 0,6-7-542,4 2 542,-4-6 0,-23 7 0,-3 1 0,-26 0 0,1 3 0,-13-3 0,-7 3 0,-8 0 542,-6 0-542,-9 0 0,-11 0 0,-8 0 0,-10 0 0,9 3 0,-4-1 0,12 3 0,-3 0 0,8-1 0,5 0 0,6 0 0,8-1 0,11-1 0,15 3 0,11-4 0,11 4 0,-2-4 0,-5 2 0,-3-1 0,-10-1 0,0 2 0,-10-3 0,-7 0 0,-6 0 0,-5 0 0,-7 0 0,-24 0 0,-18 3 0,-31 1 0,8 3 0,-21 0 0,34-1 0,-40 4 0,53-6 0,-15 3 0,40-6 0,21 1 0,25-2 0,30 0 0,7 0 0,21 0 0,-11 0 0,-12 0 0,10 0 0,-31-3 0,6 2 0,-16-3 0,-12 1 0,-9 1 0,-5-2 0,-4 2 0,-4 0 0,-19-2 0,-9 1 0,-21-4 0,-28 4 0,17 0 0,-12 3 0,34 0 0,9 0 0,10 0 0,21 0 0,14-3 0,22 3 0,0-3 0,-13 3 0,-11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1T19:22:35.871"/>
    </inkml:context>
    <inkml:brush xml:id="br0">
      <inkml:brushProperty name="width" value="0.05" units="cm"/>
      <inkml:brushProperty name="height" value="0.05" units="cm"/>
    </inkml:brush>
  </inkml:definitions>
  <inkml:trace contextRef="#ctx0" brushRef="#br0">230 121 24575,'-4'0'0,"15"0"0,21 0 0,27 0 0,-17 0 0,27 0 0,-44 0 0,25 0 0,-32 0 0,10 0 0,-16 0 0,-9 0 0,-21 0 0,-15 0 0,-21 0 0,-11 0 0,-10 0 0,-5 0 0,17 0 0,1 0 0,9 0 0,19 0 0,0 0 0,30 0 0,34 0 0,3 0 0,30 0 0,-3 0 0,9 0 0,6 0 0,10-3 0,-8 2 0,-11-5 0,-4 2 0,-20-1 0,0-1 0,-13 1 0,-14 0 0,-5-1 0,-8 0 0,-22-3 0,-21 0 0,-16-3 0,-26 4 0,5-2 0,9 6 0,-7-3 0,29 7 0,-4-4 0,12 4 0,19 0 0,15 0 0,32 0 0,15 0 0,25-3 0,4 2 0,14-2 0,-4 3 0,-17 0 0,2 0 0,-28 0 0,4 0 0,-13 0 0,-12 0 0,-5 0 0,-9-1 0,-18 0 0,-13 0 0,-17 1 0,-8 0 0,10 0 0,-4 0 0,17 0 0,-2 0 0,15 0 0,3 0 0,21 0 0,2 0 0,21 0 0,-6 0 0,8 0 0,-13 0 0,-1 0 0,-9 0 0,-1 1 0,-11 0 0,-19 0 0,-14-1 0,-19 0 0,-7 3 0,-7 1 0,15 3 0,-7-1 0,27-1 0,-2 1 0,13-3 0,9-1 0,8 0 0,16-2 0,24 2 0,21-2 0,10 0 0,13 0 0,-25 0 0,9 0 0,-24 0 0,-2 0 0,-13 0 0,-7 0 0,-11 0 0,-33 0 0,-16 0 0,-37 0 0,4 0 0,-12 0 0,30 0 0,-17 0 0,32 0 0,-2 0 0,20 0 0,11 0 0,19 0 0,18 0 0,23 0 0,26 3 0,5 1 0,10 0 0,-24 2 0,4-5 0,-24 4 0,3-5 0,-15 5 0,-10-5 0,-8 4 0,-6-3 0,0 0 0,-4 1 0,1 0 0,-1 0 0,1-1 0,4 1 0,5 1 0,7 1 0,0 1 0,8 0 0,-7 0 0,5 0 0,-9-3 0,-1 3 0,-7-4 0,-3 4 0,-5-5 0,-8 2 0,-1 0 0,-9 0 0,10 1 0,0-1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1T19:21:33.976"/>
    </inkml:context>
    <inkml:brush xml:id="br0">
      <inkml:brushProperty name="width" value="0.05" units="cm"/>
      <inkml:brushProperty name="height" value="0.05" units="cm"/>
    </inkml:brush>
  </inkml:definitions>
  <inkml:trace contextRef="#ctx0" brushRef="#br0">113 132 24575,'-8'2'0,"11"0"0,6-2 0,6 0 0,-7 0 0,-3 0 0,-5 0 0,5 0 0,-1 0 0,9 0 0,5 0 0,1 0 0,4 0 0,1 0 0,-4 0 0,3 0 0,-10 0 0,-1 0 0,-4 0 0,-3 0 0,-2 0 0,-9 0 0,-5 0 0,-17 0 0,-4 0 0,-11 0 0,10 0 0,-8 0 0,-2-2 0,11 1 0,-3-3 0,20 4 0,7-2 0,2 0 0,4 1 0,2-3 0,0 1 0,6-1 0,9-2 0,11-2 0,13-1 0,4-2 0,5 2 0,-1 0 0,-10 1 0,4 2 0,-9 1 0,0 0 0,-4 0 0,-6 0 0,-11 3 0,1 0 0,-18 2 0,-5 0 0,-16 0 0,-5 0 0,-7 0 0,9 0 0,-6 0 0,13 0 0,-2 0 0,7 0 0,8 0 0,10 0 0,12 0 0,14 0 0,14 0 0,7 0 0,1 0 0,7-3 0,-2-1 0,-11 1 0,3-2 0,-13 4 0,0-1 0,-7 2 0,-7-2 0,-10 1 0,-1-1 0,-3 2 0,-4 0 0,-4 0 0,0 0 0,-2 0 0,2 0 0,2 2 0,9-2 0,5 2 0,13-2 0,3 0 0,6 0 0,-8 0 0,10 0 0,-13 0 0,5 0 0,-10 0 0,-4 0 0,-5 0 0,-2 0 0,-7 0 0,-6 0 0,-11 0 0,0 1 0,-9 2 0,10 1 0,-5 1 0,6-3 0,2 2 0,5-4 0,5 3 0,3-2 0,5 0 0,1-1 0,4 0 0,-3 0 0,-1 0 0,-7 0 0,-12 0 0,-12 0 0,-11 0 0,4 0 0,-5 0 0,8 0 0,-5 0 0,8 0 0,5 0 0,9 0 0,4 0 0,3 0 0,4 0 0,8 0 0,10 0 0,11 0 0,1 0 0,5 0 0,-6 0 0,3 0 0,-6 0 0,-4 0 0,-6 0 0,-7 0 0,-1 0 0,-8 0 0,-3 0 0,-4 0 0,-1 0 0,4 0 0,2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1T19:22:40.817"/>
    </inkml:context>
    <inkml:brush xml:id="br0">
      <inkml:brushProperty name="width" value="0.05" units="cm"/>
      <inkml:brushProperty name="height" value="0.05" units="cm"/>
    </inkml:brush>
  </inkml:definitions>
  <inkml:trace contextRef="#ctx0" brushRef="#br0">664 263 24575,'-7'0'0,"7"0"0,16 0 0,6 0 0,1 0 0,-2 0 0,-2 0 0,-3 0 0,-5 0 0,-4 0 0,-9 0 0,-9 0 0,-32 0 0,-3 0 0,-14 3 0,15 0 0,6 3 0,5-1 0,5 0 0,7 0 0,8-1 0,8 0 0,13-2 0,4 2 0,17-4 0,-2 2 0,3 0 0,-3-1 0,-5 1 0,-7-2 0,-2 2 0,-6-2 0,0 2 0,-4 0 0,-1-1 0,-12 4 0,-6 1 0,-16 3 0,-12 6 0,6-6 0,-9 6 0,15-7 0,-3 1 0,13 0 0,3-4 0,12 1 0,4-3 0,6-1 0,17 0 0,37 1 0,5-3 0,25 3 0,-7-3 0,-3 0 0,-9 0 0,-1 0 0,-24 0 0,3 0 0,-15 0 0,-8 0 0,-9 0 0,-7-3 0,-4-4 0,-29-6 0,1 0 0,-35-7 0,0 7 0,-20-9 0,-6 7 0,22-2 0,-6 3 0,29 5 0,-1-2 0,9 2 0,21 0 0,3-3 0,12 3 0,7-1 0,3-2 0,7 3 0,-2-5 0,-4 5 0,-4-4 0,-3 2 0,-4 1 0,-6-3 0,-15 3 0,-10 0 0,-20 1 0,14 4 0,-16 1 0,9-1 0,5 3 0,6-1 0,20 1 0,8 0 0,4-1 0,18-2 0,10-2 0,21-2 0,4 2 0,5-5 0,-15 5 0,3-2 0,-21 4 0,3 0 0,-10 2 0,-8-1 0,-17 4 0,-31-2 0,-21 2 0,-12 0 0,-13 4 0,28-1 0,-16 4 0,25-1 0,3 0 0,10-1 0,16 0 0,8-1 0,7-1 0,21 2 0,9 0 0,26-2 0,6 3 0,13-2 0,-2 3 0,-14-1 0,-1 0 0,-21 0 0,1 2 0,-13-1 0,-7 0 0,-8 3 0,-4-1 0,-11 8 0,-4-2 0,-11 3 0,-1-3 0,3 0 0,1-3 0,8 0 0,4-3 0,4 3 0,3-4 0,3 2 0,12-1 0,10 4 0,12-2 0,7 6 0,-10-5 0,5 2 0,-16-4 0,2 0 0,-9-3 0,-3 2 0,-7-2 0,-6 2 0,-15 0 0,-3 0 0,-14 4 0,3-2 0,0 2 0,4-3 0,6-1 0,6 0 0,6-1 0,4 0 0,3-1 0,18 3 0,4-3 0,26 2 0,7-3 0,15 1 0,0-3 0,-12-1 0,2-3 0,-6 0 0,-8 0 0,-5 0 0,-25 0 0,-8 0 0,-15 0 0,-12 0 0,-14 0 0,0 2 0,-2 1 0,9 0 0,1 1 0,8-3 0,6 2 0,11-2 0,21 0 0,9-1 0,23 0 0,7 0 0,-12 0 0,8 0 0,-18 0 0,2-2 0,-10-1 0,-8-3 0,-11-1 0,-5-3 0,-4 1 0,-16-4 0,-25-2 0,-7 2 0,-30 0 0,14 6 0,5 3 0,1-2 0,21 6 0,2-5 0,13 4 0,9-1 0,7 1 0,11 0 0,17-3 0,11 0 0,7-1 0,23-4 0,-23 5 0,17-3 0,-30 4 0,-4-2 0,-13 1 0,-2 1 0,-8 0 0,-1 1 0,-2-1 0,-18 1 0,-9 0 0,-6 2 0,-9 0 0,10 0 0,2 0 0,3 0 0,14 0 0,3 0 0,12 0 0,17 0 0,13 0 0,14-3 0,-7 3 0,5-5 0,-13 1 0,2-1 0,-9 0 0,-7 1 0,-8-2 0,-4 0 0,-4-2 0,-15-3 0,-26-4 0,-23-5 0,17 8 0,-4 0-576,-7-1 1,-3 1 575,-6 0 0,0 1 0,8 1 0,0 0 0,-6 1 0,4 0 0,-6-2 0,-21 0 0,41 5 0,-1 0 0,18-1 0,18 2 1151,31-3-1151,13-1 0,30 0 0,7-1 0,1 0 0,-12 6 0,2-5 0,-17 8 0,2-2 0,-8 3 0,-12 0 0,-8 0 0,-5 0 0,-6 0 0,-30 0 0,-3 0 0,-21 0 0,8 2 0,8 1 0,-1 3 0,10-2 0,1 1 0,15-1 0,14-2 0,22 0 0,16-2 0,2 0 0,5 0 0,-18 0 0,6 0 0,-16 0 0,-3 0 0,-12 0 0,-3-2 0,-13 0 0,-9 0 0,-7 0 0,-9 2 0,6-2 0,-2 1 0,8-1 0,4 2 0,13 0 0,14 0 0,7 0 0,13 0 0,-2 0 0,4 0 0,-4 0 0,-4 0 0,-6 0 0,-6 0 0,-3 0 0,-53 0 0,-1 0 0,-35 0 0,20 2 0,7 2 0,9 2 0,-2 0 0,13-1 0,11-2 0,6 1 0,15-4 0,16 2 0,19 1 0,16 1 0,-4-1 0,1 3 0,-12-3 0,-2 0 0,-5 2 0,-12-3 0,-7 2 0,-4 0 0,-4-1 0,-4 1 0,-10 4 0,0-2 0,-12 8 0,7-7 0,-2 7 0,6-5 0,4 4 0,5-3 0,4 3 0,14-1 0,35 7 0,6-5 0,22 6 0,1-2 0,-24-4 0,43 9 0,-51-11 0,17 5 0,-41-9 0,-9 0 0,-6-4 0,-4 1 0,-11 1 0,-8 2 0,-7 1 0,-9 2 0,7-1 0,-1 0 0,7-3 0,6 1 0,7-1 0,11-1 0,15 0 0,23 0 0,13-3 0,28 1 0,-16-4 0,1 2 0,-24-1 0,-15 1 0,-8-2 0,-11 0 0,-3 0 0,-8 0 0,-7 0 0,-2 0 0,-7 0 0,6 0 0,2 0 0,2 0 0,4-1 0,10 0 0,2 0 0,7 1 0,-2 0 0,-2 0 0,-2 0 0,-3 0 0,-3-2 0,-4 2 0,-15-4 0,-9 3 0,-17-1 0,5 2 0,-1-2 0,11 1 0,3-1 0,5 0 0,5 0 0,9 0 0,11-2 0,4 4 0,16-5 0,-5 2 0,2 0 0,-4-1 0,-5 3 0,-4-1 0,-5 2 0,-3 0 0,-5 0 0,-4 0 0,-8 0 0,-3 0 0,0 0 0,3 0 0,3 0 0,6-1 0,3 1 0,13-4 0,8 3 0,9-3 0,7 3 0,1-4 0,-6 4 0,3-1 0,-14 2 0,5 0 0,-11 0 0,-4 0 0,-4 0 0,-6 0 0,-4 0 0,-3 0 0,-5 0 0,4 0 0,0 1 0,4 0 0,2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1T19:22:41.974"/>
    </inkml:context>
    <inkml:brush xml:id="br0">
      <inkml:brushProperty name="width" value="0.05" units="cm"/>
      <inkml:brushProperty name="height" value="0.05" units="cm"/>
    </inkml:brush>
  </inkml:definitions>
  <inkml:trace contextRef="#ctx0" brushRef="#br0">549 36 24575,'-54'0'0,"-10"0"0,-12 0 0,8 0 0,-14 0 0,37 0 0,-16 0 0,27 0 0,0 0 0,14 0 0,10 0 0,13 0 0,19 0 0,21-6 0,17 5 0,4-8 0,-12 6 0,-5-1 0,-13-1 0,-2 5 0,-6-5 0,-10 5 0,-5-2 0,-6 2 0,-1 0 0,-2 0 0,-1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1T19:22:43.654"/>
    </inkml:context>
    <inkml:brush xml:id="br0">
      <inkml:brushProperty name="width" value="0.05" units="cm"/>
      <inkml:brushProperty name="height" value="0.05" units="cm"/>
    </inkml:brush>
  </inkml:definitions>
  <inkml:trace contextRef="#ctx0" brushRef="#br0">990 185 24575,'20'2'0,"-7"-1"0,10-1 0,-8 0 0,6 0 0,0 0 0,-1 0 0,-1 0 0,-6 0 0,-1 0 0,-4 0 0,0 0 0,-7 0 0,-12-4 0,-25-3 0,-14-6 0,-34 2 0,-11 0-810,5 7 810,33 2 0,1 0 0,-40 2 0,8 0 0,-5 0 0,40 0 0,-6 0 0,24 0 0,10 0 0,13 0 0,11 0 810,9 0-810,10-2 0,4 1 0,-2-1 0,1 2 0,-6 0 0,-2 0 0,-5 0 0,-3 0 0,-4 0 0,-8 0 0,-3 0 0,-5 0 0,0 0 0,5 0 0,0 0 0,11-1 0,13-2 0,14 1 0,14-4 0,7 3 0,5-3 0,-15 2 0,12-1 0,-20 1 0,9 1 0,-14-1 0,-1 3 0,-13-3 0,-2 3 0,-10-3 0,-27-4 0,-7 2 0,-39-3 0,-10-2 0,0 2 0,-12-2 0,36 7 0,-17-2 0,29 5 0,-4-5 0,15 6 0,15-3 0,6 2 0,15 0 0,9-1 0,9 2 0,7 0 0,-3 0 0,0 0 0,-4 0 0,-4 0 0,-3 0 0,-6 0 0,-1 0 0,-2 2 0,-9-2 0,-10 4 0,-9-1 0,-3 0 0,1 2 0,6-3 0,3 1 0,3 1 0,8-4 0,1 4 0,17-4 0,1 1 0,17-1 0,-2 3 0,10-3 0,-3 5 0,17-2 0,-14 3 0,8-3 0,-19-1 0,-6-2 0,-8 0 0,1 2 0,-7-1 0,2 0 0,-3-1 0,-2 2 0,-1-2 0,-1 2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1T19:22:46.026"/>
    </inkml:context>
    <inkml:brush xml:id="br0">
      <inkml:brushProperty name="width" value="0.05" units="cm"/>
      <inkml:brushProperty name="height" value="0.05" units="cm"/>
    </inkml:brush>
  </inkml:definitions>
  <inkml:trace contextRef="#ctx0" brushRef="#br0">0 46 24575,'6'0'0,"1"0"0,-3 0 0,1 0 0,-1 0 0,-1 0 0,1 0 0,6 0 0,4 0 0,12 0 0,6 0 0,5 0 0,7 0 0,-9 0 0,7-3 0,-8 2 0,3-3 0,-5 1 0,0 0 0,1-2 0,0 2 0,3-3 0,0 3 0,4-2 0,5 4 0,-6-1 0,4 2 0,-10-3 0,1 2 0,-5-1 0,-8 2 0,-7 0 0,-2 0 0,-6 0 0,-1 0 0,-1 0 0,-4 0 0,-3 0 0,-8 0 0,-5 0 0,-8 2 0,-6 1 0,-11 3 0,-4 0 0,6 0 0,-7 0 0,11-1 0,-6 1 0,12-1 0,4 0 0,9-1 0,5-1 0,3 0 0,4-2 0,2 2 0,1-1 0,4 1 0,3 1 0,7 0 0,1 0 0,3 1 0,-3-3 0,1 2 0,-2-2 0,0 1 0,-3-1 0,0-1 0,-4 0 0,-1 0 0,1-1 0,7 2 0,-1-1 0,7 3 0,-4-4 0,-2 4 0,3-2 0,-6 0 0,2 2 0,-5-3 0,0 1 0,-3-1 0,-1-1 0,-1 4 0,0-3 0,-8 1 0,-10 2 0,-15-3 0,-15 1 0,-18-2 0,-7 0 0,16 0 0,0 0 0,-12 0 0,-24 0 0,53 0 0,1 0 0,8 0 0,12 0 0,4 0 0,11 0 0,10 0 0,2 0 0,8 0 0,-5 2 0,-6-2 0,-2 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1T19:22:54.773"/>
    </inkml:context>
    <inkml:brush xml:id="br0">
      <inkml:brushProperty name="width" value="0.05" units="cm"/>
      <inkml:brushProperty name="height" value="0.05" units="cm"/>
    </inkml:brush>
  </inkml:definitions>
  <inkml:trace contextRef="#ctx0" brushRef="#br0">1 42 24575,'5'0'0,"12"0"0,3 0 0,38 0 0,-22 0 0,38 0 0,-24 0 0,19 0 0,-22 0 0,0 0 0,-21 0 0,3 0 0,-9 0 0,-4 0 0,-10 0 0,-10 0 0,-8 0 0,-16 0 0,-6 0 0,3 0 0,-3 0 0,11 0 0,0 0 0,5 0 0,7 0 0,15 0 0,17 0 0,20 0 0,18 0 0,39 0-550,-29 0 550,-14 0 0,1 0 0,16 0 0,-3 0 0,7 0 0,-32 0 0,5 0 0,-19 0 0,-8 0 550,-11 2-550,-3-2 0,-6 3 0,-9-3 0,-13 5 0,-37-2 0,14 0 0,-23 3 0,33-6 0,1 5 0,9-4 0,5 3 0,9-4 0,6 2 0,17-2 0,14 0 0,14 0 0,-4 0 0,9 0 0,-13 3 0,11-3 0,-8 3 0,-5-3 0,-6 2 0,-8-2 0,-6 2 0,-5-2 0,-5 2 0,-11-2 0,-9 2 0,-18 0 0,5-1 0,-8 4 0,13-4 0,1 3 0,8-3 0,4 1 0,10-2 0,15 2 0,15-1 0,18 1 0,10-2 0,4 0 0,4 0 0,-3 0 0,-12 0 0,-1 0 0,-17 0 0,3 0 0,-8 0 0,-8 0 0,-7 0 0,-4 0 0,-11 0 0,-3 0 0,-6 2 0,-1-2 0,4 2 0,3-2 0,4 2 0,11 0 0,13 0 0,11 3 0,13-5 0,-10 5 0,9-4 0,-10 1 0,1 0 0,-5-1 0,-10 1 0,-8-2 0,-4 0 0,-8 0 0,-4 0 0,-2 0 0,-3-2 0,2 2 0,2-4 0,2 3 0,2-3 0,2 1 0,0-1 0,2-1 0,4 0 0,3-2 0,6 2 0,-1-3 0,4 0 0,-2 0 0,-1 0 0,1 2 0,-3 2 0,-3 1 0,0 1 0,-4 2 0,1 0 0,-3 0 0,3 0 0,-1 0 0,4 4 0,2 6 0,6 3 0,-3 1 0,9-2 0,-4 0 0,5-2 0,-6 0 0,2-3 0,-10-3 0,4-2 0,-5 0 0,4-2 0,-5-1 0,0-3 0,-5-4 0,-2-5 0,0-1 0,-16-3 0,-20 1 0,-10 4 0,-28-5 0,1 10 0,-21-1 0,5 5 0,14 3 0,7 0 0,23 0 0,1 0 0,13 0 0,13 0 0,7 1 0,5 1 0,6 4 0,7 0 0,2 1 0,11 2 0,-3-4 0,2 2 0,-5-3 0,-3 0 0,-5 0 0,-3-2 0,-4 0 0,-8-2 0,-5 0 0,-6 0 0,-1 0 0,0 0 0,1 0 0,-6 2 0,1 1 0,0 3 0,0 2 0,6-1 0,-7 2 0,4-4 0,-1 4 0,2-4 0,3 2 0,1-3 0,5-1 0,2-2 0,2-1 0,3 0 0,-1 0 0,-1 0 0,-1 0 0,-7 0 0,-1 0 0,-7-4 0,-5-2 0,-36-8 0,10 7 0,-14-1 0,15 8 0,17 0 0,-4 0 0,9 0 0,11 0 0,6 0 0,6 1 0,5 1 0,9 2 0,2 0 0,6 1 0,-1-1 0,-4 0 0,-1 0 0,-4 0 0,-2 0 0,-3-1 0,-9 1 0,-9 3 0,-12-1 0,-12 5 0,-9-5 0,11 3 0,-12-3 0,16-1 0,-2-1 0,8-2 0,10-2 0,6 0 0,6-3 0,4-3 0,3-2 0,1-2 0,5 1 0,3 1 0,4 2 0,0-1 0,-3 3 0,0 2 0,-4-1 0,-1 2 0,-1 0 0,-18 1 0,0 0 0,-15 0 0,4 0 0,-1 0 0,4 0 0,1 0 0,7 0 0,1 0 0,9-2 0,4 2 0,12-4 0,3 4 0,9-3 0,-2 3 0,0 0 0,-3 0 0,-6 0 0,-3 0 0,-4 0 0,-2-1 0,-3-1 0,-12-2 0,-6-3 0,-12-1 0,-11-4 0,-2 0 0,7 4 0,-4-3 0,19 3 0,-5 0 0,12 0 0,4 4 0,14 0 0,15 2 0,16 2 0,9 0 0,-3 0 0,1 3 0,-6 0 0,-4 5 0,-4-3 0,-10 4 0,-6-4 0,-5 1 0,-4-3 0,-14-1 0,-11 0 0,-17-2 0,-11 0 0,6 0 0,-5 0 0,15 0 0,0 0 0,8 0 0,12-2 0,5-2 0,13 0 0,19-3 0,13 2 0,17-2 0,10 4 0,0 0 0,5 3 0,-4 0 0,-17 0 0,-1 0 0,-17 0 0,-1 0 0,-7 0 0,-6 0 0,-8 0 0,0 0 0,-5 0 0,1 0 0,-1-2 0,3-2 0,2-2 0,8-6 0,-2 4 0,5-2 0,-7 6 0,1 0 0,0 2 0,-3 0 0,2 2 0,-1 0 0,-1 0 0,3 0 0,3 9 0,4-2 0,6 8 0,2-7 0,5 0 0,4-3 0,7 1 0,-3-3 0,-3 0 0,1-3 0,-9 0 0,5 0 0,-6-2 0,0-1 0,-12 1 0,-3-2 0,-9 4 0,1-2 0,-2 2 0,5 0 0,-2 0 0,10 0 0,1 5 0,10 1 0,5 4 0,3-1 0,9 2 0,0-1 0,-7-1 0,5 2 0,-13-3 0,3 0 0,-8 0 0,0-2 0,-13-1 0,1-1 0,-9-2 0,-9-2 0,5 0 0,-6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07:41.181"/>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 16383,'0'0'0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09:32.965"/>
    </inkml:context>
    <inkml:brush xml:id="br0">
      <inkml:brushProperty name="width" value="0.05" units="cm"/>
      <inkml:brushProperty name="height" value="0.05" units="cm"/>
      <inkml:brushProperty name="color" value="#E71224"/>
    </inkml:brush>
  </inkml:definitions>
  <inkml:trace contextRef="#ctx0" brushRef="#br0">4131 391 24575,'-27'0'0,"-18"0"0,-12 0 0,-26 0 0,-2 0 0,16 0-489,15 0 1,-2 0 488,-29 0 0,26 0 0,-1 0 0,7 0 0,1 0 0,-6 0 0,0 0 0,-3 0 0,0 0 0,-5 0 0,-1 0 0,3 0 0,-1 0-521,1 0 1,-1 0 520,-7 0 0,0 0 0,-1 0 0,-1 0 0,-4 0 0,0 0 0,6 0 0,0 0 0,1 0 0,-1 0 0,-6 0 0,0 0 0,5 0 0,-1 0 0,-5 0 0,2 0 0,15 0 0,2 0 0,-4 0 0,1 0 0,10 0 0,-1 0 0,-4 0 0,-1 0-352,0 0 0,0 0 352,5 0 0,1 0-117,-43 0 117,13 0 0,10 0 0,0 0 658,8 0-658,-6 0 1270,14 0-1270,2 0 776,3 0-776,13 0 135,0 0-135,3 0 0,18 0 0,-10 0 0,16 0 0,-4 0 0,11-5 0,4 4 0,7-3 0,3 4 0,1 0 0,6 0 0,1 0 0,6 10 0,-1-3 0,1 9 0,0-4 0,-1-1 0,-5 0 0,5 0 0,-11-1 0,5 1 0,0 0 0,-5-1 0,5-4 0,-6 3 0,0-3 0,0 4 0,1 0 0,-1-4 0,0 3 0,0-8 0,0 8 0,1-3 0,-1 0 0,0 3 0,0-8 0,0 3 0,-4 1 0,2-4 0,-7-10 0,3-18 0,-4-15 0,0-13 0,0-7 0,0 5 0,0-5 0,0 8 0,0 0 0,0 7 0,0 8 0,0 10 0,0 6 0,0 6 0,0 1 0,-4 11 0,-2 5 0,-4 11 0,-6 6 0,-10 14 0,2-7 0,-14 8 0,14-9 0,-5 1 0,6-2 0,0-4 0,6-2 0,1-6 0,10 0 0,-3 1 0,8-1 0,-8-1 0,4 1 0,-5-1 0,0 1 0,-1 0 0,-4 6 0,3-4 0,-5 9 0,1-9 0,4 4 0,-4-5 0,6-1 0,-1 12 0,5-13 0,0 7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09:36.182"/>
    </inkml:context>
    <inkml:brush xml:id="br0">
      <inkml:brushProperty name="width" value="0.05" units="cm"/>
      <inkml:brushProperty name="height" value="0.05" units="cm"/>
      <inkml:brushProperty name="color" value="#E71224"/>
    </inkml:brush>
  </inkml:definitions>
  <inkml:trace contextRef="#ctx0" brushRef="#br0">0 1553 24575,'14'0'0,"3"-5"0,-1-1 0,12-5 0,-3-6 0,0 8 0,17-8 0,-22 5 0,17 4 0,-8-13 0,-10 18 0,15-14 0,-15 11 0,10-6 0,0 0 0,2 0 0,6-6 0,0-2 0,0-5 0,1 6 0,-8-4 0,0 10 0,-1-10 0,-5 10 0,5-9 0,0 9 0,-5-9 0,12 3 0,-12-4 0,5-1 0,0 0 0,-4 1 0,4 0 0,-7 5 0,1-4 0,-5 5 0,3-1 0,-3-4 0,4 5 0,1-1 0,-1-4 0,-5 10 0,5-9 0,-11 9 0,11-4 0,-10 0 0,9 3 0,-9-3 0,4 0 0,0 3 0,-4-3 0,9 0 0,-9 4 0,9-9 0,-9 9 0,9-4 0,-9 0 0,9 3 0,-3-3 0,5-1 0,-1 4 0,1-8 0,6 2 0,-5 1 0,12-5 0,-12 5 0,12-7 0,-6 7 0,1 0 0,-2 1 0,-6 4 0,-6-3 0,-1 10 0,-6-3 0,0 8 0,0-4 0,-8 5 0,-8 0 0,-5 0 0,-4-5 0,5 0 0,0-6 0,-1 1 0,-5-1 0,4-5 0,-4 4 0,0-9 0,4 9 0,-9-9 0,9 3 0,-5-4 0,6-1 0,-1 0 0,1 6 0,0-5 0,0 10 0,5-3 0,-3 4 0,8 1 0,-9 4 0,9-3 0,-3 12 0,4-2 0,4 8 0,2 7 0,5 1 0,0 6 0,6-1 0,-4 8 0,8-6 0,-7 11 0,7-10 0,-8 4 0,10 0 0,-11-5 0,11 5 0,-11-6 0,5-1 0,-1 1 0,-3 0 0,2-6 0,-3 4 0,-2-9 0,1 9 0,-1-10 0,2 11 0,-2-11 0,1 5 0,-1-6 0,0 0 0,0 1 0,1-1 0,-1-4 0,-5 2 0,4-7 0,-4 4 0,5-14 0,0-4 0,1-9 0,1-7 0,0-2 0,0-6 0,6-1 0,2-6 0,0 4 0,5-12 0,-4 5 0,-1 1 0,5 1 0,-12 7 0,11 1 0,-11 6 0,4 7 0,-6 8 0,-1 6 0,-4 0 0,-6 4 0,-11 1 0,-6 5 0,-12 0 0,-2 0 0,-6 0 0,-1 0 0,1 0 0,0 0 0,-1 0 0,1 0 0,6 0 0,-5 0 0,5 0 0,-6 0 0,0 0 0,0 0 0,6 0 0,-5 0 0,12 0 0,-6 0 0,8 0 0,-1 0 0,6 0 0,1 0 0,5-4 0,1 2 0,0-2 0,5 4 0,0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09:52.090"/>
    </inkml:context>
    <inkml:brush xml:id="br0">
      <inkml:brushProperty name="width" value="0.05" units="cm"/>
      <inkml:brushProperty name="height" value="0.05" units="cm"/>
      <inkml:brushProperty name="color" value="#E71224"/>
    </inkml:brush>
  </inkml:definitions>
  <inkml:trace contextRef="#ctx0" brushRef="#br0">0 443 24575,'4'6'0,"14"-2"0,-5-4 0,21 0 0,-1 0 0,-1 0 0,11 0 0,-12 0 0,0 0 0,-2 0 0,0 0 0,-5 0 0,5 0 0,0 0 0,-5 0 0,6 0 0,-1 0 0,-5 0 0,11 0 0,-4 0 0,14 0 0,-6 0 0,-1 0 0,-3 0 0,-16 0 0,9 0 0,-17 0 0,5 0 0,-6 0 0,0 0 0,0 0 0,0 0 0,0 0 0,0 0 0,0 0 0,0 0 0,0 0 0,1 0 0,-1 0 0,0 0 0,6 0 0,1 0 0,5 0 0,1 0 0,0 0 0,-6 0 0,4 0 0,-9 0 0,9 0 0,-4-5 0,0 3 0,4-3 0,-9 5 0,9-5 0,-4 4 0,0-4 0,5 5 0,-11-5 0,5 4 0,-6-3 0,0 4 0,1 0 0,-1 0 0,-5-4 0,0-2 0,-10-4 0,4 0 0,-3-6 0,-1 4 0,4-4 0,-9 0 0,9 5 0,-4-5 0,5 6 0,0 0 0,0 0 0,0-1 0,0 1 0,0 0 0,0-6 0,0 4 0,-5-9 0,4 4 0,-4-6 0,5 0 0,0 0 0,0 6 0,0-4 0,-5 9 0,4-4 0,-4 6 0,5 0 0,0 0 0,-4 4 0,11 1 0,-4 16 0,23 2 0,-7 10 0,10 0 0,0 1 0,-5-1 0,12 1 0,-5-5 0,-1 3 0,6-3 0,-5 5 0,6-5 0,-6 4 0,4-10 0,-11 9 0,5-9 0,-6 3 0,6-4 0,-10 4 0,9-3 0,-10 9 0,-1-10 0,4 4 0,-9 0 0,4-4 0,-5 3 0,-1-4 0,0 4 0,1-3 0,-5 4 0,3-6 0,-8 0 0,8-4 0,-8 3 0,4-4 0,-1 1 0,-7-2 0,2-4 0,-9 0 0,0 0 0,-6 0 0,-1 0 0,0 0 0,-5 0 0,5 0 0,-12 0 0,4 0 0,-4 0 0,6 0 0,0 5 0,-6-4 0,5 9 0,-5-4 0,-1 6 0,6 0 0,-5-1 0,-1 1 0,6 0 0,-11 0 0,10-1 0,-4 1 0,12-6 0,1 4 0,5-9 0,1 3 0,4 1 0,-3-4 0,4 4 0,-6-1 0,2-3 0,3 8 0,-3-7 0,4 2 0,-1-8 0,2-7 0,4-6 0,0-12 0,0-10 0,0 0 0,0-6 0,0 8 0,0-1 0,0 1 0,0 0 0,0 6 0,0 2 0,0 6 0,0 0 0,0 0 0,0 0 0,0 1 0,0-1 0,0 6 0,0-5 0,0 10 0,0-9 0,0 9 0,0-4 0,0 6 0,0 0 0,-5 4 0,4-3 0,-3 8 0,4-3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10:04.411"/>
    </inkml:context>
    <inkml:brush xml:id="br0">
      <inkml:brushProperty name="width" value="0.05" units="cm"/>
      <inkml:brushProperty name="height" value="0.05" units="cm"/>
      <inkml:brushProperty name="color" value="#E71224"/>
    </inkml:brush>
  </inkml:definitions>
  <inkml:trace contextRef="#ctx0" brushRef="#br0">4154 1 24575,'-37'0'0,"8"0"0,-25 0 0,1 0 0,5 0 0,-33 0 0,4 0 0,-17 0-939,-1 0 939,38 0 0,-2 0-749,-7-1 0,-2 2 749,-11 2 0,-2 2-987,-11 3 0,-1 4 987,6 6 0,-1 2 0,22-6 0,-1-1 0,2 3 0,-23 11 0,1 1 0,21-11 0,-1 0 0,1 0 0,-17 7 0,4 0 0,9-2 0,1 0-450,0-1 1,2 1 449,16-2 0,1 1 0,-9 1 0,-1 0 191,7-2 1,1 0-192,-33 10 0,3-6 0,8 4 0,9-13 1292,3 12-1292,-1-5 2068,7-1-2068,-7 6 1121,16-13-1121,-5 11 446,5-10-446,0 4 0,9-7 0,8 0 0,8-1 0,4 0 0,3-5 0,4-1 0,5 0 0,-2-4 0,2 8 0,-4-4 0,-6 6 0,-1 0 0,-13 1 0,0 0 0,-1-1 0,-5 2 0,12-2 0,-6 1 0,13-1 0,1-1 0,6-4 0,5-6 0,0-5 0,9 0 0,2 1 0,4 4 0,0 0 0,0 4 0,1 7 0,5 6 0,1 6 0,6 0 0,-1-6 0,-4 4 0,3-3 0,-8 5 0,3-1 0,0-4 0,-3 3 0,3-9 0,-6 4 0,1-6 0,-1 6 0,-4-5 0,4 5 0,-9-6 0,3 1 0,1-6 0,-4 4 0,4-3 0,-10-5 0,0-2 0,-11-10 0,-1-5 0,-6-2 0,1-4 0,-1-1 0,0 0 0,0 0 0,0 1 0,6-1 0,-5 0 0,3-6 0,-4 4 0,5-4 0,-5 0 0,5 5 0,-5-6 0,5 7 0,-5-6 0,5 5 0,0-5 0,-4 11 0,4-4 0,1 5 0,-5-6 0,9 0 0,-8 5 0,9 2 0,-4 5 0,5 1 0,1 4 0,4-3 0,-3 3 0,4 0 0,-1-3 0,2 12 0,4 4 0,0 9 0,0 13 0,0-4 0,0 10 0,0-4 0,0-1 0,0 6 0,0-6 0,0 8 0,0-1 0,0 0 0,0 0 0,0 0 0,0 1 0,0 6 0,0-5 0,0 6 0,0-8 0,0 1 0,0-1 0,0 0 0,0 0 0,0-6 0,0-2 0,0-7 0,0 1 0,0-6 0,0-1 0,0-6 0,0 0 0,0 1 0,0-10 0,10 3 0,9-20 0,12 8 0,6-10 0,0 0 0,8-3 0,1 1 0,9-5 0,-9 4 0,6 1 0,-13-4 0,14 9 0,-21-8 0,11 15 0,-19-7 0,6 8 0,-13 1 0,-2 1 0,-4 0 0,-1 4 0,-5-4 0,0 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1T19:21:43.582"/>
    </inkml:context>
    <inkml:brush xml:id="br0">
      <inkml:brushProperty name="width" value="0.05" units="cm"/>
      <inkml:brushProperty name="height" value="0.05" units="cm"/>
    </inkml:brush>
  </inkml:definitions>
  <inkml:trace contextRef="#ctx0" brushRef="#br0">182 43 24575,'14'-5'0,"-3"2"0,1-5 0,-1 2 0,-1 2 0,-3 0 0,-1 0 0,-3 3 0,0-2 0,-15 3 0,-2 4 0,-15 4 0,-2 2 0,-3 4 0,4-3 0,-1-2 0,9-2 0,1 0 0,4-1 0,6-2 0,4-1 0,9-2 0,10 0 0,7-1 0,7 0 0,3-2 0,-7 0 0,6-3 0,-4 1 0,1-3 0,0 1 0,-6-1 0,0 1 0,-5 1 0,0 0 0,-5 1 0,-1 1 0,-3 0 0,-1 1 0,-1 2 0,-1-1 0,1 1 0,-1 0 0,1 0 0,2 0 0,4 0 0,3 0 0,1-1 0,1-1 0,-2-1 0,-2 1 0,-2 0 0,-2 1 0,-3 0 0,-12 1 0,4 2 0,-9-1 0,9 1 0,3 1 0,1-1 0,1 0 0,1 1 0,6-2 0,5 0 0,7-1 0,4 0 0,-3 0 0,3 0 0,-5 0 0,3 0 0,-4 0 0,-1-1 0,-5 0 0,-1 0 0,-4 0 0,0 1 0,-3-1 0,-1 1 0,1 1 0,3 0 0,0 1 0,1 0 0,3 1 0,-4-1 0,2 2 0,-5-2 0,-1 1 0,-1-1 0,-1 0 0,-4 2 0,-2 1 0,1-1 0,-1 1 0,5-3 0,0 0 0,1 1 0,7-2 0,2 0 0,11-1 0,2 0 0,4 0 0,-4 0 0,3 0 0,-5 0 0,1 0 0,-5-1 0,-3 0 0,-5-1 0,-3 1 0,-1 0 0,-2 1 0,5 0 0,2 0 0,3 0 0,4 0 0,-3 0 0,-1-1 0,-3 1 0,-3-3 0,-2 3 0,-1-1 0,-1 0 0,-12 1 0,2-1 0,-9 1 0,7 0 0,0 0 0,1 0 0,4 0 0,5 0 0,7 0 0,4-2 0,5-2 0,0-2 0,3-2 0,0 1 0,-2 1 0,-3 1 0,-6 0 0,1 3 0,-6-1 0,-2 2 0,-6 0 0,-2 1 0,-3 1 0,3 0 0,1 2 0,2-1 0,1 1 0,2-1 0,6-1 0,5 0 0,7-1 0,6 0 0,1-1 0,-4-1 0,4-2 0,-6-1 0,3 0 0,-4 1 0,-5 0 0,-2 3 0,-5-1 0,0 1 0,-4 1 0,-9 0 0,3 1 0,-6 0 0,8 2 0,0-1 0,2 0 0,1 1 0,5-2 0,1 0 0,5-1 0,0 0 0,-2 0 0,0 0 0,-2 0 0,-1 0 0,-2 0 0,-1 0 0,-1 1 0,-1 0 0,-1 1 0,0 1 0,0-1 0,0 0 0,0 2 0,0-2 0,0 2 0,0-2 0,3 0 0,8 0 0,4-1 0,8-1 0,8 0 0,-3 0 0,6 0 0,-12 0 0,-4 0 0,-5 0 0,-5 0 0,-3 0 0,-2 1 0,-11 2 0,2 1 0,-6 0 0,5 1 0,3-2 0,2 0 0,1-1 0,1 1 0,3-2 0,5 0 0,3-1 0,5 0 0,-5 0 0,2 0 0,-5 0 0,1 0 0,-5 0 0,1 0 0,-2 0 0,-1 0 0,-1 0 0,0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10:10.103"/>
    </inkml:context>
    <inkml:brush xml:id="br0">
      <inkml:brushProperty name="width" value="0.05" units="cm"/>
      <inkml:brushProperty name="height" value="0.05" units="cm"/>
      <inkml:brushProperty name="color" value="#E71224"/>
    </inkml:brush>
  </inkml:definitions>
  <inkml:trace contextRef="#ctx0" brushRef="#br0">0 347 24575,'15'0'0,"9"0"0,6 0 0,1 0 0,5 0 0,-6 0 0,15 0 0,-12 0 0,10 0 0,-19 0 0,12 0 0,-6 0 0,1 0 0,12 0 0,-10 0 0,11 0 0,-13 0 0,-2 0 0,0 0 0,-10 0 0,8 0 0,-9 0 0,-1 0 0,-2 0 0,1 5 0,-4-3 0,4 3 0,-1-5 0,-3 0 0,3 0 0,-4 0 0,-1 0 0,0 4 0,0-3 0,1 4 0,-1-5 0,0 0 0,0 0 0,1 0 0,-1 0 0,-5-4 0,0-14 0,-5 0 0,0-12 0,0 1 0,0-9 0,0-1 0,0-6 0,0 14 0,0 2 0,0 7 0,0 4 0,0 2 0,0 6 0,0 0 0,0 0 0,0 9 0,10 12 0,3 7 0,9 9 0,9 4 0,-7-7 0,14 8 0,-13-3 0,4-4 0,-5 5 0,-2-8 0,1-4 0,-5 3 0,3-8 0,-9 3 0,9-5 0,-9-1 0,4 1 0,-6-1 0,0 0 0,0 0 0,0 0 0,-4 0 0,2 0 0,-2-5 0,-1 4 0,4-4 0,-3 1 0,-1 3 0,4-8 0,-8 8 0,-5-7 0,-8 2 0,-16-4 0,-3 6 0,0 0 0,-4 6 0,4 0 0,-6 1 0,6-1 0,1-1 0,13 0 0,-4 0 0,9 0 0,-4-1 0,0-4 0,4 3 0,-3-3 0,4-1 0,1 5 0,4-5 0,-3 1 0,3-2 0,1-8 0,1-1 0,4-5 0,0-6 0,0-1 0,0-13 0,0 6 0,0-12 0,0 5 0,0-6 0,0 0 0,0 6 0,0-5 0,0 12 0,0-6 0,0 8 0,0-1 0,0 6 0,-6-5 0,5 5 0,-4 0 0,5 1 0,0 6 0,0-6 0,0 4 0,0-3 0,0 4 0,0 1 0,0 5 0,0 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17:27.736"/>
    </inkml:context>
    <inkml:brush xml:id="br0">
      <inkml:brushProperty name="width" value="0.05" units="cm"/>
      <inkml:brushProperty name="height" value="0.05" units="cm"/>
      <inkml:brushProperty name="color" value="#CC0066"/>
    </inkml:brush>
  </inkml:definitions>
  <inkml:trace contextRef="#ctx0" brushRef="#br0">3135 697 24575,'-10'0'0,"-5"0"0,-16 0 0,-10 0 0,-21 0 0,-3 0 0,-8 0 0,-10 0 0,11 0 0,-4 0 0,17 0 0,-3 0 0,-14 0 0,-7 0 0,6 0-786,9 0 1,2 0 785,-25 0 0,0 0 0,18 0 0,4 0 0,7 0 0,0 0 0,-14 0 0,-2 0 0,5 0 0,2 0-431,13 0 0,0 0 431,-11 0 0,1 0 0,-30 0 0,39 0 0,0 0 0,4 0 0,2 0 0,-43 0 0,22 0 0,11 6 0,9-4 0,7 4 1499,2-6-1499,8 5 934,0-3-934,6 3 0,2-5 0,11 0 0,3 0 0,4 0 0,2 0 0,-1 0 0,0 0 0,0 0 0,0 0 0,-6 0 0,4 0 0,-9 0 0,4 0 0,-6 0 0,0 0 0,6 0 0,1 0 0,5 0 0,10 0 0,6 0 0,5 0 0,5 0 0,-5 0 0,0 0 0,6 0 0,1 0 0,12 0 0,-5 5 0,12 2 0,-12 4 0,12 7 0,-12-5 0,5 4 0,-6-6 0,-6 0 0,4 0 0,-10 0 0,5-1 0,-6 1 0,1-6 0,-1 0 0,-4-1 0,2-3 0,-7-4 0,4-4 0,-5-12 0,0-5 0,-6-7 0,5-14 0,-5-2 0,6-7 0,0 0 0,0-9 0,-6 7 0,4-15 0,-10 14 0,5-5 0,-1 15 0,-4-5 0,5 13 0,-6-6 0,6 14 0,-3 8 0,9 1 0,-8 15 0,7-8 0,-2 22 0,4 1 0,-5 13 0,3 1 0,-8 7 0,3 2 0,-11 6 0,4-6 0,-4 5 0,6-6 0,0 1 0,0 5 0,0-12 0,0 5 0,1-6 0,-1-1 0,1 1 0,-1 0 0,6-6 0,-4 4 0,3-4 0,-4 6 0,5-6 0,-5 4 0,10-9 0,-9 3 0,5-4 0,-1-1 0,-3 0 0,7 0 0,-7 6 0,3-4 0,-5 3 0,5-5 0,2 1 0,-1-1 0,4 0 0,-8-5 0,8 4 0,-8-4 0,8 5 0,-4 0 0,1-5 0,3 5 0,-3-9 0,4 3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17:37.110"/>
    </inkml:context>
    <inkml:brush xml:id="br0">
      <inkml:brushProperty name="width" value="0.05" units="cm"/>
      <inkml:brushProperty name="height" value="0.05" units="cm"/>
      <inkml:brushProperty name="color" value="#CC0066"/>
    </inkml:brush>
  </inkml:definitions>
  <inkml:trace contextRef="#ctx0" brushRef="#br0">0 484 24575,'27'0'0,"-5"0"0,39 0 0,-16 0 0,45 0 0,-23 0 0,25 0 0,-7 0 0,-32 0 0,-1 0 0,13 0 0,-12 0 0,1 0 0,11 0 0,-13 0 0,1 0 0,32 0 0,-11 0 0,7 0 0,-30 0 0,19 0 0,-24 0 0,1 0 0,-2 0 0,-1 0 0,-5 0 0,6 0 0,-8 0 0,1 0 0,-8 0 0,6 0 0,-5 0 0,-1 0 0,6 0 0,-5 0 0,-1 0 0,6 0 0,-5 0 0,-1 0 0,-1 0 0,-6 0 0,0 0 0,-6 0 0,4 0 0,-9 0 0,3 0 0,-4 0 0,-1 0 0,0 0 0,0 0 0,0 0 0,0 0 0,0 0 0,0 0 0,1 0 0,-1 0 0,-5-5 0,-5 4 0,-1-7 0,-3 3 0,4-5 0,0 1 0,0-1 0,0 0 0,0 0 0,0-5 0,0 3 0,0-10 0,0-1 0,0-2 0,0-11 0,0 12 0,0-12 0,0 5 0,0 1 0,0-6 0,0 11 0,0-4 0,0 12 0,0-5 0,0 11 0,0-5 0,-4 11 0,3 4 0,-3 7 0,4 3 0,0 14 0,-5-5 0,3 18 0,-3-5 0,5 6 0,0 0 0,0 8 0,0-6 0,0 5 0,0-6 0,0-1 0,0 0 0,0 8 0,-5-6 0,3 5 0,-3 1 0,5-6 0,-6 6 0,5-8 0,-5-6 0,6-2 0,0-6 0,0-6 0,0-2 0,0-4 0,0-1 0,4-5 0,2-1 0,9-4 0,9 0 0,6 0 0,7 0 0,1 0 0,-1 0 0,0 0 0,0 0 0,0-5 0,-6 3 0,-7-3 0,-3 5 0,-9 0 0,3 0 0,-5 0 0,-4-4 0,-2-2 0,-4-3 0,0-7 0,-10-1 0,3-5 0,-15-1 0,3-6 0,-5-2 0,-1-7 0,-7 0 0,6 0 0,-6-1 0,8 8 0,-1-5 0,2 12 0,4-5 0,-3 0 0,9 4 0,-4-4 0,0 11 0,4-3 0,-3 3 0,0-5 0,3 6 0,2-4 0,2 9 0,8-4 0,-8 11 0,8-5 0,-4 5 0,5-5 0,0 0 0,0 1 0,0-1 0,0 0 0,0 0 0,0 0 0,0 5 0,0 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17:48.887"/>
    </inkml:context>
    <inkml:brush xml:id="br0">
      <inkml:brushProperty name="width" value="0.05" units="cm"/>
      <inkml:brushProperty name="height" value="0.05" units="cm"/>
      <inkml:brushProperty name="color" value="#CC0066"/>
    </inkml:brush>
  </inkml:definitions>
  <inkml:trace contextRef="#ctx0" brushRef="#br0">0 760 24575,'10'0'0,"-1"-10"0,25 2 0,-10-14 0,19 2 0,-10-4 0,12-2 0,-8 1 0,2-7 0,-2 11 0,-5-9 0,-3 12 0,0-6 0,-4 1 0,-2 5 0,-2 2 0,-4 5 0,0 0 0,5 0 0,-10-5 0,9 3 0,-3-4 0,-1 11 0,4-4 0,-9 4 0,4-5 0,-1 5 0,-3-3 0,4 3 0,-6 0 0,0-3 0,0 8 0,0-8 0,1 8 0,-1-4 0,-5 0 0,-4 4 0,-6-3 0,-9 4 0,4 0 0,-4-5 0,3 4 0,1-8 0,0 3 0,-1-4 0,1-1 0,0 5 0,4-3 0,-3 3 0,3-4 0,-5 4 0,6-3 0,0 3 0,0 0 0,4-3 0,-8 4 0,8-5 0,-3 0 0,4 0 0,-5-1 0,4 2 0,-8 3 0,8-3 0,0 8 0,7-4 0,4 10 0,0 1 0,0 4 0,0 0 0,6 6 0,-4-5 0,9 5 0,-10-5 0,10 0 0,-9-1 0,9 1 0,-9 0 0,4-1 0,-1 1 0,-3-1 0,4 1 0,-1 0 0,-3-5 0,4 3 0,-6-8 0,0 4 0,0-5 0,-4 4 0,3-3 0,-4 4 0,5 0 0,-1 0 0,1 1 0,0-2 0,-5 0 0,0-7 0,-5 2 0,0-14 0,0-2 0,0-6 0,0 0 0,0 0 0,0-6 0,0 5 0,0-6 0,0 8 0,0-1 0,5 0 0,-4 6 0,9 1 0,-9 5 0,3 1 0,1 5 0,0 0 0,-4 5 0,-2 0 0,-9 0 0,0 0 0,-1 5 0,1-4 0,0 4 0,-6 0 0,4-4 0,-4 8 0,0-7 0,4 2 0,-9 1 0,9-4 0,-4 4 0,6 0 0,-6-4 0,4 4 0,-4-1 0,6-3 0,0 4 0,-1-1 0,1-2 0,0 2 0,-1-4 0,5 5 0,-3-4 0,4 3 0,-1-4 0,2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18:18.032"/>
    </inkml:context>
    <inkml:brush xml:id="br0">
      <inkml:brushProperty name="width" value="0.05" units="cm"/>
      <inkml:brushProperty name="height" value="0.05" units="cm"/>
      <inkml:brushProperty name="color" value="#CC0066"/>
    </inkml:brush>
  </inkml:definitions>
  <inkml:trace contextRef="#ctx0" brushRef="#br0">6395 829 24575,'-54'0'0,"-3"0"0,-36 0-4427,-5 0 4427,36 0 0,-8 0 0,0 0 0,-24 0 0,-2 0 0,26 0 0,-2 0 0,0 0-768,-7 0 1,-1 0-1,2 0 768,11 0 0,2 0 0,-5 0-565,-21 0 1,-6 0 0,0 0 564,1 0 0,0 0 0,-1 0 0,21 0 0,0 0 0,-1 0 0,0 0 0,1 0 0,0 0 0,-1 0 0,1 0 0,-1 0 0,1 0 0,-1 0 0,1 0 0,-21 0 0,1 0 0,0 0-762,1 0 0,0 0 1,2 0 761,3 0 0,1 0 0,0 0 0,-1 0 0,1 0 0,1 0 0,2 0 0,2 0 0,1 0 0,2 0 0,2 0 0,3 0 147,-9 0 0,2 0-147,-7 0 0,3 0 0,24 1 0,2-2 0,-12-2 0,1-1 728,12 3 0,3 0-728,3-6 0,3-1 2995,-24 0-2995,3-6 3395,25 1-3395,2 5 1727,14-2-1727,7 4 841,9-1-841,4-2 0,1 8 0,4-8 0,5 8 0,7-3 0,3 4 0,0 0 0,-3-10 0,-2 4 0,-4-15 0,0 4 0,0-12 0,0 4 0,0-11 0,0 6 0,0-15 0,0-2 0,0-7 0,0 0 0,0 0 0,0-1 0,0 1 0,0 8 0,0 7 0,0 10 0,0 12 0,-5 1 0,4 5 0,-4 10 0,1 2 0,3 8 0,-4 2 0,5-1 0,0 6 0,0 1 0,0 5 0,0 1 0,0 14 0,0-5 0,0 20 0,-6-5 0,4 7 0,-4 0 0,0 0 0,5-8 0,-5 6 0,6-19 0,0 10 0,-6-12 0,5-1 0,-5 6 0,6-5 0,0 6 0,0 0 0,0-6 0,0 4 0,0-10 0,0-2 0,0-1 0,0-11 0,0 5 0,0-6 0,0 0 0,0 0 0,0 0 0,0 0 0,0-1 0,0 2 0,0 4 0,0 2 0,0 6 0,0 0 0,0 6 0,0-5 0,0 5 0,0-6 0,0-6 0,0-2 0,0-4 0,0-1 0,0 0 0,0 0 0,0 0 0,0-1 0,0 1 0,0 0 0,0 0 0,-4-5 0,-7-6 0,-6-5 0,-6-11 0,-6 4 0,-2-9 0,-6 2 0,0-5 0,-8 0 0,-3-9 0,-7 5 0,-1-5 0,9 7 0,-7-7 0,14 7 0,-7-1 0,16 5 0,2 5 0,6 1 0,1 0 0,4 6 0,2 5 0,6-3 0,0 8 0,0-4 0,4 0 0,2-4 0,8 2 0,1-6 0,5 8 0,1-11 0,-1 4 0,1-4 0,5 0 0,1-1 0,5-6 0,9-7 0,-7 5 0,15-14 0,-7 7 0,9-9 0,1-8 0,-1 7 0,1-7 0,-9 10 0,4 6 0,-16-3 0,7 10 0,-10-3 0,6 0 0,-7 10 0,0-9 0,-6 16 0,-1-4 0,1 6 0,-1 4 0,-4-3 0,-2 4 0,0-1 0,-3-3 0,8 8 0,-3-8 0,0 3 0,3-5 0,-3-4 0,10 2 0,-4-8 0,10 8 0,-5-8 0,0 8 0,-1-3 0,-6 6 0,1 4 0,-1-3 0,0 8 0,-4-4 0,-2 5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18:26.738"/>
    </inkml:context>
    <inkml:brush xml:id="br0">
      <inkml:brushProperty name="width" value="0.05" units="cm"/>
      <inkml:brushProperty name="height" value="0.05" units="cm"/>
      <inkml:brushProperty name="color" value="#CC0066"/>
    </inkml:brush>
  </inkml:definitions>
  <inkml:trace contextRef="#ctx0" brushRef="#br0">1 1 24575,'15'0'0,"16"0"0,1 0 0,38 0 0,-26 0 0,35 0 0,-22 0 0,25 0 0,-6 0 0,-2 0 0,-3 0 0,-15 0 0,14 0 0,-21 0 0,20 0 0,-28 0 0,19 0 0,-13 0 0,-1 0 0,6 0 0,-13 0 0,12 0 0,-12 0 0,5 0 0,-6 0 0,-8 0 0,-6 0 0,-3 0 0,-9 0 0,4 0 0,-11 4 0,0-3 0,-5 3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18:28.551"/>
    </inkml:context>
    <inkml:brush xml:id="br0">
      <inkml:brushProperty name="width" value="0.05" units="cm"/>
      <inkml:brushProperty name="height" value="0.05" units="cm"/>
      <inkml:brushProperty name="color" value="#CC0066"/>
    </inkml:brush>
  </inkml:definitions>
  <inkml:trace contextRef="#ctx0" brushRef="#br0">0 1 24575,'0'15'0,"0"1"0,0 7 0,0 6 0,0 2 0,0 6 0,0-6 0,0 4 0,0-10 0,0 4 0,0-7 0,0 7 0,0-4 0,0 4 0,0-7 0,0-4 0,0 3 0,0-10 0,0 5 0,0-6 0,0 6 0,0-4 0,0 3 0,0-4 0,0-1 0,0 0 0,0-1 0,0-7 0,10-4 0,3-9 0,9 0 0,1-1 0,0-4 0,6-3 0,1 0 0,1-3 0,5 3 0,-6 0 0,1-4 0,-2 10 0,-6-3 0,-6 5 0,-1 0 0,-6 5 0,0-3 0,0 8 0,-4-8 0,-6 8 0,-5-3 0,-5 4 0,-5-10 0,-3 7 0,-4-12 0,4 9 0,-3-10 0,4 3 0,-6-3 0,0 4 0,0 1 0,0-1 0,6 2 0,1-1 0,0 0 0,5 0 0,-5 1 0,5-6 0,1 4 0,3-4 0,-2 6 0,3-1 0,-4 1 0,4 0 0,-3-1 0,8 1 0,-8 0 0,8 5 0,-4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18:59.675"/>
    </inkml:context>
    <inkml:brush xml:id="br0">
      <inkml:brushProperty name="width" value="0.05" units="cm"/>
      <inkml:brushProperty name="height" value="0.05" units="cm"/>
      <inkml:brushProperty name="color" value="#CC0066"/>
    </inkml:brush>
  </inkml:definitions>
  <inkml:trace contextRef="#ctx0" brushRef="#br0">0 72 24575,'0'14'0,"0"6"0,0-4 0,0 1 0,0-3 0,0-4 0,0 0 0,0 0 0,0 0 0,0 0 0,0-1 0,0 1 0,0 0 0,0 0 0,5-4 0,-4 3 0,8-4 0,-4 5 0,5 0 0,0 0 0,0 0 0,0-1 0,-5 1 0,4-5 0,-8 4 0,8-8 0,-8 8 0,8-7 0,-3 7 0,-1-4 0,4 1 0,-3 3 0,4-8 0,-4 8 0,3-8 0,-3 8 0,4-7 0,0 2 0,0 1 0,1-4 0,4 3 0,-3 1 0,9-4 0,-9 4 0,9 0 0,-4-4 0,0 4 0,4 0 0,-9-4 0,4 4 0,-1-5 0,-3 0 0,9 0 0,-9 0 0,3 0 0,1 0 0,1 0 0,0 0 0,5 0 0,-5 5 0,0-4 0,4 4 0,-4-5 0,0 0 0,5 0 0,-11 0 0,5 0 0,-6 5 0,0-4 0,1 4 0,-1-5 0,0 0 0,0 0 0,1 0 0,-1 0 0,0 4 0,0-3 0,0 4 0,1-5 0,-1 0 0,0 0 0,0 4 0,1-2 0,-1 2 0,5-4 0,-3 0 0,4 5 0,0-4 0,-5 3 0,5-4 0,0 0 0,-5 5 0,10-4 0,-9 4 0,9-5 0,-4 0 0,6 0 0,0 0 0,-1 0 0,1 5 0,0-4 0,-1 4 0,7-5 0,-4 0 0,4 0 0,-7 0 0,1 0 0,-1 0 0,7 0 0,-4 0 0,4 0 0,-7 0 0,1 0 0,0 0 0,-1 0 0,1 0 0,-1 0 0,-4 0 0,3 0 0,-4 0 0,6 0 0,-1 0 0,-5 0 0,5 0 0,-5 0 0,5 0 0,1 0 0,0 0 0,-6 0 0,4 0 0,-4 0 0,0 0 0,-1 0 0,-6 0 0,6 0 0,-5 0 0,5 0 0,0 0 0,-5-5 0,11 4 0,-11-3 0,10 4 0,-9-5 0,9 4 0,-4-4 0,6 0 0,-6 4 0,4-9 0,-4 8 0,6-8 0,0 9 0,-1-9 0,1 9 0,-6-9 0,4 9 0,-9-8 0,9 7 0,-9-7 0,9 8 0,-10-8 0,5 3 0,-6 0 0,1-3 0,-1 8 0,0-8 0,0 8 0,0-8 0,-4 3 0,3-3 0,-4 3 0,5-3 0,-4 3 0,3-4 0,-3 0 0,4-1 0,-4 1 0,3-1 0,-4 1 0,1 0 0,-2 1 0,-4-1 0,0 0 0,0 0 0,0 0 0,0 0 0,0-1 0,0 1 0,0 0 0,0-1 0,0-5 0,0 5 0,0-5 0,0 5 0,-4 1 0,2-1 0,-7 1 0,8 0 0,-8-1 0,8 1 0,-8 4 0,7-3 0,-7 8 0,4-8 0,-6 8 0,2-8 0,-2 8 0,1-3 0,0-1 0,-6 4 0,4-4 0,-4 5 0,0 0 0,5 0 0,-11 0 0,11 0 0,-11 0 0,5 0 0,-12 0 0,4 0 0,-10 0 0,10 0 0,-4 0 0,0 0 0,5 0 0,-6 0 0,8 0 0,4 0 0,-3 0 0,4 0 0,-1 0 0,-3 0 0,4 0 0,0 0 0,1 0 0,0 0 0,4 0 0,-4 0 0,0 0 0,5 0 0,-5 0 0,6 0 0,-1 0 0,-5 0 0,5 0 0,-11 0 0,5 0 0,0 0 0,-5 0 0,5 0 0,0 0 0,-5 0 0,11 0 0,-5 0 0,0 0 0,4 0 0,-9 0 0,9 0 0,-9 0 0,4 0 0,-6 0 0,5 0 0,-3 0 0,4 0 0,-6 0 0,0 0 0,0 0 0,6 0 0,-4 0 0,9 0 0,-9 0 0,9 0 0,-9 0 0,9 0 0,-4 0 0,6 0 0,-1 0 0,-4 0 0,3 0 0,-4 0 0,6 0 0,-1 0 0,-5 0 0,5 0 0,-5 0 0,5 0 0,-5 0 0,5 5 0,-5-4 0,0 4 0,4-5 0,-4 0 0,6 4 0,-6-3 0,4 4 0,-4-5 0,6 0 0,-6 0 0,0 0 0,-1 0 0,2 0 0,4 0 0,1 0 0,0 0 0,-1 0 0,1 0 0,0 0 0,-1 0 0,-5 0 0,5 0 0,-5 0 0,5 0 0,1 0 0,-6 0 0,5 0 0,-5 0 0,0 0 0,4 0 0,-9 0 0,9 0 0,-9 0 0,3 0 0,-4-5 0,-1 3 0,0-3 0,0 5 0,1 0 0,4 0 0,-3 0 0,9 0 0,-9 0 0,4 0 0,-1 0 0,-3 0 0,4 0 0,0 0 0,1 0 0,0 0 0,4 0 0,-4 0 0,6 0 0,0 0 0,-1 0 0,1 0 0,0 0 0,0 0 0,1 0 0,3 5 0,2 0 0,4 4 0,0 0 0,-4-4 0,3 4 0,-8-8 0,8 8 0,-8-8 0,8 8 0,-8-7 0,8 7 0,-8-4 0,4 5 0,-5 0 0,0-5 0,5 3 0,1-6 0,4 2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19:02.909"/>
    </inkml:context>
    <inkml:brush xml:id="br0">
      <inkml:brushProperty name="width" value="0.05" units="cm"/>
      <inkml:brushProperty name="height" value="0.05" units="cm"/>
      <inkml:brushProperty name="color" value="#CC0066"/>
    </inkml:brush>
  </inkml:definitions>
  <inkml:trace contextRef="#ctx0" brushRef="#br0">1248 368 24575,'-21'0'0,"-6"0"0,-4 0 0,-14 0 0,-2 0 0,-7 0 0,0 0 0,0 0 0,7 0 0,-5 0 0,13 0 0,-6 0 0,14 0 0,-5 0 0,12 0 0,-5 0 0,6 0 0,0 0 0,0 0 0,6 0 0,-4 0 0,9 0 0,-4 0 0,6 0 0,0 0 0,-1 0 0,10 0 0,1-4 0,6-2 0,-2-4 0,-4 1 0,0-2 0,0 1 0,0 0 0,0 0 0,0-1 0,0 1 0,0 0 0,0-6 0,0-2 0,0 1 0,0-4 0,0 9 0,0-9 0,0 9 0,0-9 0,0 9 0,0-10 0,0 11 0,0-5 0,0 5 0,0 1 0,0 0 0,0-1 0,0 1 0,0 0 0,-5 5 0,4 5 0,-4 5 0,5 5 0,0 0 0,0 0 0,0 0 0,0 6 0,0-5 0,0 11 0,0-5 0,0 5 0,0 1 0,0 0 0,0-1 0,0 1 0,0 0 0,0 6 0,0-11 0,5 10 0,-3-11 0,8 6 0,-9-6 0,4 4 0,-1-9 0,-2 3 0,2 1 0,1-4 0,-4 3 0,8-4 0,-8-1 0,4 0 0,-1 0 0,-3 0 0,4 1 0,-5-1 0,0 0 0,0 0 0,4 0 0,-2 1 0,2-1 0,-4 0 0,5 0 0,-4 0 0,3 0 0,-4 0 0,5-4 0,-4 3 0,-1-8 0,-5-2 0,-5 0 0,-6-8 0,-1 2 0,0 1 0,-11-5 0,14 5 0,-20-6 0,15 1 0,-10 4 0,6-3 0,0 4 0,1-1 0,-8-3 0,6 3 0,-5 0 0,6-3 0,6 9 0,-5-9 0,10 8 0,-3-3 0,-1 5 0,4-4 0,-4 3 0,6-4 0,0 5 0,-1-5 0,1 4 0,0-3 0,5-1 0,0 0 0,10 0 0,0 1 0,6-1 0,-1 0 0,6-6 0,-5 0 0,5 0 0,0 6 0,-5-5 0,11 4 0,-11-4 0,11-7 0,-11 5 0,5-4 0,0 6 0,-5-1 0,5 0 0,0 1 0,-5-1 0,5 0 0,-6 1 0,1-6 0,5 4 0,-4-4 0,4-1 0,-5 0 0,0 0 0,-1 1 0,1 0 0,-1 4 0,1-4 0,0 0 0,-5 5 0,3-5 0,-3 5 0,0 1 0,3-1 0,-4 1 0,1 0 0,3 5 0,-8-4 0,3 8 0,-4-4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21:28:21.130"/>
    </inkml:context>
    <inkml:brush xml:id="br0">
      <inkml:brushProperty name="width" value="0.05" units="cm"/>
      <inkml:brushProperty name="height" value="0.05" units="cm"/>
      <inkml:brushProperty name="color" value="#CC0066"/>
    </inkml:brush>
  </inkml:definitions>
  <inkml:trace contextRef="#ctx0" brushRef="#br0">1 202 24575,'56'0'0,"2"-6"0,39-1 0,-12-10 0,7 3 0,-15 0 0,1-2 0,-24 5 0,2 1-462,28-1 0,-4 1 462,0-6 0,17 9 0,-25 1 0,-18 0 0,1 0 225,13 5-225,27-5 0,-38 6 0,17 0 0,-7 0 0,-6 0 0,-8 0 697,-9 0-697,-6-5 2,-5 4-2,-1-3 0,-5 4 0,-1 0 0,-4 0 0,3 0 0,-3-4 0,0 3 0,3-3 0,-3 4 0,10-4 0,-4 3 0,3-4 0,-4 1 0,-5 3 0,-6-3 0,0 4 0,-8 0 0,3 0 0,-4 0 0,-3 0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04:13.236"/>
    </inkml:context>
    <inkml:brush xml:id="br0">
      <inkml:brushProperty name="width" value="0.05" units="cm"/>
      <inkml:brushProperty name="height" value="0.05" units="cm"/>
      <inkml:brushProperty name="color" value="#E71224"/>
    </inkml:brush>
  </inkml:definitions>
  <inkml:trace contextRef="#ctx0" brushRef="#br0">1 1611 24575,'15'-15'0,"1"-2"0,7-6 0,0 1 0,-1-1 0,7-1 0,-4 1 0,10-2 0,-10 2 0,5-7 0,-1 5 0,-4-5 0,4 6 0,0 1 0,-5 0 0,6-1 0,-8 1 0,7 0 0,-5 0 0,6-1 0,-1 0 0,-5 1 0,11-1 0,-4 0 0,-1 0 0,6-1 0,-12 2 0,12-1 0,-12 0 0,5 1 0,-6 0 0,-1 5 0,-4-3 0,3 8 0,-9-3 0,10 0 0,-11 4 0,5-4 0,0 0 0,-5 4 0,5-4 0,0 5 0,-5 1 0,5-1 0,-5-5 0,5 4 0,-4-4 0,9 5 0,-9-5 0,14-2 0,-7-4 0,2 5 0,0 1 0,-9 5 0,9 0 0,-9 0 0,4 0 0,-6 1 0,0 0 0,0-1 0,6 1 0,-5-1 0,5 0 0,0-5 0,1 4 0,6-9 0,-1 3 0,1 0 0,0-4 0,-1 5 0,1-1 0,-1 1 0,-4 1 0,-2 4 0,0-5 0,1 6 0,0 0 0,5-5 0,-11 4 0,10-9 0,-9 9 0,9-9 0,-4 8 0,1-3 0,3 5 0,-9-5 0,4 8 0,-6-6 0,1 8 0,-1-4 0,0-1 0,0 5 0,-4-3 0,3 8 0,-8-8 0,-1 8 0,-5-3 0,-5 4 0,0 0 0,-1 0 0,-5 0 0,5 0 0,-17 0 0,9 0 0,-17 0 0,12 5 0,-12-4 0,5 10 0,1-10 0,-6 10 0,11-10 0,2 9 0,1-9 0,11 4 0,-5-5 0,6 0 0,-1 5 0,1-4 0,0 3 0,0-4 0,-1 5 0,-5-4 0,5 3 0,-5-4 0,0 0 0,9 5 0,-8-4 0,9 4 0,5-5 0,2 4 0,9 2 0,6 5 0,1 0 0,0-1 0,4 2 0,-4-2 0,6 7 0,-1-5 0,1 5 0,0-6 0,-6 5 0,5-3 0,-10 3 0,9-5 0,-10-1 0,11 6 0,-11-4 0,11 4 0,-11-5 0,10 0 0,-9-1 0,9 1 0,-9 0 0,4-1 0,-6-4 0,0 3 0,0-8 0,1 8 0,-1-7 0,0 7 0,0-8 0,1 8 0,-1-8 0,0 8 0,0-3 0,0 4 0,0 0 0,1-4 0,-1 3 0,0-8 0,0 8 0,-4-4 0,3 1 0,-8-6 0,4-5 0,-5-5 0,-5-6 0,3-1 0,-3-6 0,5 5 0,0-9 0,-5 8 0,4-11 0,-4 8 0,5 4 0,-5-3 0,3 4 0,-3-6 0,5 6 0,-4 1 0,2 0 0,-2 4 0,4-4 0,-5 6 0,4-1 0,-4-5 0,5 5 0,0-5 0,0 6 0,0 0 0,-4 4 0,3 2 0,-4 4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21:28:24.274"/>
    </inkml:context>
    <inkml:brush xml:id="br0">
      <inkml:brushProperty name="width" value="0.05" units="cm"/>
      <inkml:brushProperty name="height" value="0.05" units="cm"/>
      <inkml:brushProperty name="color" value="#CC0066"/>
    </inkml:brush>
  </inkml:definitions>
  <inkml:trace contextRef="#ctx0" brushRef="#br0">27 1 24575,'0'10'0,"0"-2"0,0 3 0,0 1 0,0-4 0,0 7 0,0-7 0,0 3 0,0-3 0,0-1 0,0 0 0,0 0 0,0 1 0,0-1 0,0 0 0,0 0 0,0 0 0,0 0 0,0 0 0,0 0 0,0-1 0,0 1 0,0 8 0,0-1 0,0 7 0,0-1 0,-4-3 0,3 0 0,-2-2 0,3-6 0,0 2 0,0-4 0,0 0 0,0 3 0,0 1 0,0 4 0,0 1 0,0 0 0,0 0 0,-7 0 0,5-4 0,-5 0 0,7-5 0,0 0 0,0-6 0,3-9 0,2-5 0,3-6 0,0-2 0,5-1 0,0 0 0,4-4 0,-4 9 0,-1-4 0,0 5 0,-4 4 0,3 1 0,-3-1 0,-1 4 0,1 0 0,-1 1 0,0 3 0,1-3 0,-1 0 0,0 3 0,-3-3 0,2 3 0,-2 0 0,4-3 0,-1 7 0,0-7 0,0 3 0,1 0 0,-1-3 0,0 7 0,-3-7 0,-4 6 0,-4-2 0,-7 3 0,-1 0 0,-1 0 0,-2 0 0,3 0 0,-4-3 0,0 2 0,3-6 0,-2 2 0,3 1 0,0-3 0,-4 3 0,8-4 0,-7 0 0,6 1 0,-2-1 0,4 1 0,-1-1 0,1 4 0,3-2 0,-3 5 0,7-6 0,-7 7 0,6-7 0,-2 7 0,3-4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21:46:16.742"/>
    </inkml:context>
    <inkml:brush xml:id="br0">
      <inkml:brushProperty name="width" value="0.05" units="cm"/>
      <inkml:brushProperty name="height" value="0.05" units="cm"/>
      <inkml:brushProperty name="color" value="#CC0066"/>
    </inkml:brush>
  </inkml:definitions>
  <inkml:trace contextRef="#ctx0" brushRef="#br0">0 282 24575,'16'0'0,"-3"0"0,8 0 0,-3 0 0,9 0 0,-4 0 0,3 0 0,-7 0 0,6 0 0,-6 0 0,8 0 0,-1 0 0,-2 0 0,2 0 0,1 0 0,0 0 0,1 0 0,3 0 0,-8 4 0,8 0 0,-8 3 0,8 1 0,-8 0 0,4-1 0,-1 1 0,2 0 0,-1-1 0,0 1 0,-1 0 0,-3-1 0,8-3 0,-3 0 0,-1-4 0,4 0 0,-3 0 0,9 0 0,-4 0 0,9 0 0,-9-8 0,9-1 0,-3-8 0,0-4 0,-1 3 0,-5-2 0,0-1 0,-1 4 0,3-8 0,-7 8 0,4-3 0,-9 5 0,7 3 0,-6-2 0,12 2 0,-12 4 0,8-2 0,-10 9 0,5-6 0,-4 6 0,8-2 0,-4-1 0,5 3 0,0-3 0,0 1 0,5 2 0,-3-6 0,8 6 0,-9-3 0,9 4 0,-9 0 0,5 0 0,-6 0 0,-5 0 0,0 0 0,-1 0 0,-3 0 0,0 0 0,-2 4 0,-7-1 0,4 7 0,-5-2 0,1 1 0,-1-2 0,0 0 0,1-1 0,-1 1 0,0 0 0,1 0 0,3-4 0,1 0 0,4-3 0,0 0 0,1 0 0,3 0 0,2 0 0,4-3 0,-1-5 0,-3-4 0,3-4 0,-4 4 0,1-3 0,3 6 0,-8-1 0,4 2 0,-5 1 0,0-1 0,0 1 0,0-1 0,-4 4 0,3-2 0,-3 5 0,4-3 0,0 1 0,0 2 0,0-2 0,0 3 0,5 0 0,-4 0 0,8 0 0,-8 0 0,3 0 0,1 0 0,-4 0 0,8 0 0,-3 0 0,4 4 0,-5 0 0,4 7 0,-3-2 0,9 7 0,-4-7 0,4 3 0,-5-4 0,0 0 0,0 0 0,-4-1 0,3-2 0,-3-2 0,-1-3 0,0 0 0,-1 0 0,-3 0 0,8 0 0,-8 0 0,8-4 0,-3-4 0,-1-4 0,4 0 0,-7-2 0,2 5 0,-4-1 0,0 2 0,2 1 0,-2 0 0,2 0 0,-2 3 0,-4-2 0,3 5 0,-6-2 0,2 3 0,-4 0 0,1 0 0,3 0 0,-3 0 0,3 0 0,1 0 0,0 3 0,4 1 0,0 7 0,5 1 0,-4 3 0,8 0 0,1-2 0,2 2 0,19-1 0,-16-1 0,17 1 0,-10-10 0,6 4 0,6-7 0,12 3 0,-19-4 0,11 0 0,-22 0 0,11 0 0,-9 0 0,7-4 0,-14 0 0,4-4 0,-9 0 0,-2 0 0,-4 4 0,0 1 0,-3 0 0,-2 2 0,-4-2 0,1 3 0,-1 0 0,0 0 0,1 0 0,-1 0 0,1 0 0,-1 0 0,4 3 0,-2 1 0,6 3 0,-3 3 0,4 2 0,4 0 0,2 2 0,4-5 0,5 3 0,1-4 0,17-3 0,-3-1 0,16-4 0,-10 0 0,10 0 0,-22 0 0,19 0 0,-18 0 0,15-4 0,-6-2 0,-6-3 0,-1 0 0,-5 1 0,-6 3 0,-1-3 0,-5 7 0,-4-2 0,-2 3 0,-8 0 0,3 0 0,-6 0 0,2 0 0,-4 0 0,1 0 0,-1 0 0,4 0 0,-2 0 0,10 3 0,-6 1 0,12 4 0,2-4 0,11 4 0,0-7 0,11 3 0,1-4 0,1 0 0,-6 0 0,3 0 0,-9-4 0,11-5 0,-6-9 0,-6 3 0,-7-5 0,-9 12 0,-2-7 0,-7 7 0,-2 1 0,-7 1 0,-1 6 0,-3-3 0,0 3 0,0 0 0,0 0 0,0 0 0,0 0 0,0 0 0,0 0 0,0 0 0,-3 0 0,-1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21:46:19.609"/>
    </inkml:context>
    <inkml:brush xml:id="br0">
      <inkml:brushProperty name="width" value="0.05" units="cm"/>
      <inkml:brushProperty name="height" value="0.05" units="cm"/>
      <inkml:brushProperty name="color" value="#CC0066"/>
    </inkml:brush>
  </inkml:definitions>
  <inkml:trace contextRef="#ctx0" brushRef="#br0">1 203 24575,'17'0'0,"14"0"0,14 0 0,11 0 0,-19 0 0,8 0 0,-15 0 0,32 0 0,-14 0 0,14 0 0,-24 0 0,4 0 0,-4 0 0,17 0 0,-14 0 0,25 0 0,-30 0 0,24 0 0,-15 0 0,5 0 0,11 0 0,-9 0 0,10 0 0,-12 0 0,4 0 0,-9 0 0,4 0 0,-11 0 0,4 0 0,-9-4 0,4-4 0,-5-4 0,2-9 0,-1 0 0,-3-5 0,-1 1 0,-6 5 0,-4 2 0,-2 4 0,-3 0 0,-4 4 0,2 4 0,-1 3 0,-1 3 0,2 0 0,2 0 0,4 0 0,4 0 0,0 0 0,15 4 0,-11 4 0,32 10 0,-16 1 0,20 8 0,-16-12 0,7 7 0,-2-8 0,-1-2 0,2 1 0,21 3 0,-19-6 0,-2-1 0,-6-4 0,19 0 0,-19-5 0,16 0 0,-12 0 0,4 0 0,-10 0 0,0 0 0,-7 0 0,-6 0 0,1 0 0,0 0 0,-4 0 0,-2 0 0,-4 0 0,0 0 0,0 0 0,0 0 0,0 0 0,5 0 0,-4 0 0,8 0 0,-4 0 0,5 0 0,0 0 0,5 0 0,2 0 0,4 0 0,-5 0 0,4 0 0,-4 0 0,1-4 0,-2 3 0,-5-6 0,0 6 0,-5-6 0,4 6 0,-3-6 0,4 7 0,-5-4 0,4 0 0,-3 4 0,9-4 0,-4 0 0,4 3 0,-5-2 0,0 3 0,0 0 0,0 0 0,0 0 0,0 0 0,6 0 0,0 0 0,0 0 0,10 8 0,-8-2 0,9 11 0,-6-7 0,0 6 0,1-6 0,-1 2 0,0-3 0,0-1 0,-9-3 0,2-1 0,-13-4 0,4 0 0,-9 0 0,-1 0 0,-3 0 0,-4-3 0,2-1 0,-5-2 0,3 0 0,-4 2 0,-3-1 0,2 4 0,-4-1 0,2 2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21:46:21.863"/>
    </inkml:context>
    <inkml:brush xml:id="br0">
      <inkml:brushProperty name="width" value="0.05" units="cm"/>
      <inkml:brushProperty name="height" value="0.05" units="cm"/>
      <inkml:brushProperty name="color" value="#CC0066"/>
    </inkml:brush>
  </inkml:definitions>
  <inkml:trace contextRef="#ctx0" brushRef="#br0">1 161 24575,'34'0'0,"4"0"0,18 0 0,13 0 0,-4 0 0,11 0 0,-31 0 0,13 0 0,-8 0 0,-10 0 0,19 0 0,-24 0 0,-3 0 0,8 0 0,-21 0 0,12 4 0,-4 4 0,1 4 0,-5 6 0,3-1 0,-6 1 0,7 1 0,-8-4 0,3 4 0,-3-1 0,7-5 0,-1 5 0,5-9 0,-2 2 0,4-3 0,5 0 0,-4-3 0,9-2 0,-8-3 0,3 0 0,-5 0 0,-4-3 0,2-5 0,-6-4 0,6 0 0,-6-6 0,8 4 0,-4-5 0,4 3 0,1-5 0,5 3 0,1-3 0,4 0 0,1 3 0,4-4 0,-3 4 0,10 0 0,8-2 0,-15 6 0,19-5 0,-22 10 0,11-5 0,-6 5 0,-1 4 0,-6-3 0,-4 7 0,-2-6 0,-6 6 0,-3-3 0,-2 1 0,-4 2 0,-3-2 0,2 3 0,-7 0 0,7 0 0,-6-3 0,6 2 0,-7-2 0,7 3 0,-7 0 0,0 0 0,-1 0 0,-6 0 0,2 0 0,-3 0 0,0 0 0,0 0 0,-2 0 0,-2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21:46:23.214"/>
    </inkml:context>
    <inkml:brush xml:id="br0">
      <inkml:brushProperty name="width" value="0.05" units="cm"/>
      <inkml:brushProperty name="height" value="0.05" units="cm"/>
      <inkml:brushProperty name="color" value="#CC0066"/>
    </inkml:brush>
  </inkml:definitions>
  <inkml:trace contextRef="#ctx0" brushRef="#br0">8 0 24575,'0'6'0,"0"0"0,0 0 0,2 0 0,2 0 0,-1 0 0,-3-3 0,-6-1 0,2-2 0,-2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21:46:24.068"/>
    </inkml:context>
    <inkml:brush xml:id="br0">
      <inkml:brushProperty name="width" value="0.05" units="cm"/>
      <inkml:brushProperty name="height" value="0.05" units="cm"/>
      <inkml:brushProperty name="color" value="#CC0066"/>
    </inkml:brush>
  </inkml:definitions>
  <inkml:trace contextRef="#ctx0" brushRef="#br0">0 1 24575,'12'0'0,"4"0"0,3 0 0,7 0 0,-3 0 0,13 4 0,-11 3 0,10 2 0,-7 2 0,4 1 0,-4-4 0,-6 3 0,-1-4 0,-9 0 0,1-1 0,-4 1 0,-2-4 0,2 0 0,-3 0 0,0-2 0,0 4 0,0-5 0,0 6 0,0-3 0,0 3 0,0-3 0,0 3 0,0-3 0,0 0 0,0 3 0,0-6 0,0 3 0,0-3 0,-3 3 0,0-3 0,-3 3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21:46:26.297"/>
    </inkml:context>
    <inkml:brush xml:id="br0">
      <inkml:brushProperty name="width" value="0.05" units="cm"/>
      <inkml:brushProperty name="height" value="0.05" units="cm"/>
      <inkml:brushProperty name="color" value="#CC0066"/>
    </inkml:brush>
  </inkml:definitions>
  <inkml:trace contextRef="#ctx0" brushRef="#br0">531 203 24575,'-20'0'0,"5"0"0,-10 0 0,2 0 0,0 0 0,-13 0 0,7-4 0,-10-8 0,-10-8 0,16 2 0,-15-8 0,20 13 0,-6-12 0,1 8 0,5-3 0,5 6 0,6 2 0,6 3 0,2 3 0,3 2 0,5 1 0,5 3 0,5 0 0,9 0 0,-4 0 0,12 0 0,-7 4 0,12-4 0,-4 7 0,11-6 0,0 7 0,0-7 0,10 6 0,-8-5 0,20 6 0,-18-7 0,17 4 0,-19-2 0,14-2 0,-9 7 0,10-3 0,-11 0 0,5 3 0,-6-7 0,1 6 0,-6-2 0,-1 3 0,-5-3 0,0 2 0,-4-3 0,-6 0 0,-1 3 0,-6-6 0,2 2 0,0 0 0,-6-2 0,6 2 0,-7 0 0,0-2 0,-1 2 0,1-3 0,-4 0 0,4 3 0,-4-3 0,0 3 0,0-3 0,0 0 0,0 0 0,0 3 0,0-3 0,-3 5 0,0-2 0,-3 3 0,0 0 0,-3 0 0,0 0 0,-7 3 0,0 1 0,-4 7 0,0-2 0,0 6 0,-4-6 0,6 2 0,-4-3 0,8-1 0,-5-2 0,6 2 0,-3-6 0,1 2 0,2-3 0,-3 1 0,4-1 0,3 0 0,-3 0 0,3-3 0,-1 0 0,2-3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21:46:37.585"/>
    </inkml:context>
    <inkml:brush xml:id="br0">
      <inkml:brushProperty name="width" value="0.05" units="cm"/>
      <inkml:brushProperty name="height" value="0.05" units="cm"/>
      <inkml:brushProperty name="color" value="#CC0066"/>
    </inkml:brush>
  </inkml:definitions>
  <inkml:trace contextRef="#ctx0" brushRef="#br0">828 0 24575,'-16'0'0,"-1"0"0,-14 0 0,6 0 0,-16 0 0,12 0 0,-13 12 0,2 7 0,-7 19 0,4 5 0,-1 11 0,11-2 0,-1 12 0,10-7 0,-1 11 0,7-11 0,2 18 0,-2-10 0,7 0 0,-3 2 0,9-9 0,-4 6 0,8 18 0,-3-14 0,4 10 0,0-10 0,0 2 0,0 2 0,14 11 0,-1-4 0,13 6 0,-7-19 0,8 29 0,-6-31 0,1 11 0,-2 13 0,-10-36 0,6 27 0,-7-25 0,1 17 0,-5-16 0,0 20 0,-5-19 0,0 2 0,0 4 0,0-7 0,0 1 0,0 0 0,0 0 0,0-7 0,0 6 0,-4-5 0,-5 0 0,-5 3 0,0-2 0,-2-2 0,6 0 0,-7-6 0,8 0 0,-4-4 0,1-2 0,3-5 0,-5-5 0,5 4 0,-2-8 0,1 0 0,2-6 0,-2-4 0,1-2 0,-2-1 0,-6-3 0,2-1 0,-6-2 0,3-1 0,-9-3 0,4 0 0,-3 0 0,3 0 0,1-6 0,3-6 0,2-3 0,6-2 0,4-1 0,4 4 0,3-7 0,0 6 0,0-6 0,0 7 0,3 0 0,3 4 0,8 3 0,5 0 0,3 3 0,4 1 0,-3 3 0,4 0 0,-5 0 0,0 3 0,1 8 0,0 6 0,2 12 0,-5 0 0,1 9 0,-4 0 0,-3 6 0,-2-1 0,-3 6 0,1 14 0,-5-14 0,0 30 0,-5-25 0,0 17 0,0-3 0,-14 2 0,1 1 0,-16 10 0,2-3 0,1 5 0,2-21 0,4 10 0,1-19 0,1 5 0,0-8 0,5-13 0,1-5 0,4-4 0,4-2 0,0-3 0,1 3 0,2-3 0,-3 8 0,4-8 0,0 8 0,0-3 0,0-1 0,0 0 0,0-5 0,0 0 0,3-4 0,1 3 0,6-3 0,1 1 0,0-2 0,2-7 0,-6 3 0,3-6 0,-4 2 0,0-3 0,0 1 0,0-1 0,0 0 0,0 0 0,0 0 0,0 0 0,-2 0 0,1-3 0,-4 2 0,2-2 0,-1 1 0,-1 1 0,4-2 0,-2 3 0,3 0 0,1 3 0,-1-2 0,0 6 0,0-6 0,1 2 0,-1-3 0,-3 0 0,3-2 0,-6 1 0,5-2 0,-1 3 0,1 0 0,-2-1 0,3-2 0,-6 5 0,3-2 0,-3 6 0,0 0 0,0 2 0,0-4 0,0 2 0,0-1 0,0-1 0,3 2 0,1-2 0,2 4 0,-2-1 0,2 4 0,-2 2 0,4 3 0,-1-4 0,0 3 0,0-7 0,0 4 0,-3-1 0,2-3 0,-3 3 0,4-3 0,-3-1 0,2 1 0,-3-1 0,4 1 0,-3-1 0,2 0 0,-2 5 0,3-4 0,-3 7 0,2-7 0,-2 7 0,2-6 0,-2 6 0,2-7 0,-5 0 0,2-1 0,-3-6 0,0 2 0,0-3 0,3 0 0,-3 0 0,3 0 0,-3 0 0,0 4 0,0 0 0,0 3 0,0 0 0,0 5 0,0-4 0,0 3 0,0-3 0,0-1 0,0 1 0,0-1 0,0 0 0,0 1 0,0-1 0,0 4 0,0-2 0,0 6 0,0-3 0,0 0 0,0 8 0,0-7 0,0 7 0,0-4 0,0 1 0,0-1 0,3 0 0,-2 0 0,2-4 0,0-1 0,-2-7 0,2 3 0,-3-6 0,0 5 0,3-5 0,-2 6 0,1-3 0,-2 3 0,0 1 0,3-1 0,-2 0 0,5 5 0,-5-4 0,6 7 0,-7-3 0,7 9 0,-3-4 0,4 3 0,-1-4 0,1 0 0,-1 0 0,0 0 0,0-3 0,0-2 0,4 0 0,0 1 0,3 4 0,1 0 0,4 1 0,-4-4 0,4 3 0,-6-8 0,1 3 0,-4-7 0,-1 0 0,-2-4 0,-1 0 0,0 0 0,-1-3 0,1 0 0,4-3 0,-6 0 0,2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21:48:09.075"/>
    </inkml:context>
    <inkml:brush xml:id="br0">
      <inkml:brushProperty name="width" value="0.05" units="cm"/>
      <inkml:brushProperty name="height" value="0.05" units="cm"/>
      <inkml:brushProperty name="color" value="#CC0066"/>
    </inkml:brush>
  </inkml:definitions>
  <inkml:trace contextRef="#ctx0" brushRef="#br0">0 1333 24575,'6'-17'0,"9"-7"0,8 5 0,9-17 0,5 6 0,-8 1 0,7-6 0,-3 4 0,1-7 0,9-6 0,-10 11 0,1-8 0,-3 8 0,-6-5 0,5 5 0,-5-2 0,2 4 0,-4-1 0,1 1 0,-5 0 0,3 4 0,-7 3 0,7-2 0,-8 8 0,4-7 0,-6 9 0,2-4 0,-1 0 0,0 0 0,4-1 0,-3 4 0,3-3 0,-4 3 0,0-3 0,0 3 0,0 2 0,-3-1 0,1 3 0,-1-3 0,2 4 0,1-4 0,-1 3 0,1-3 0,-1 4 0,0 3 0,0-3 0,0 3 0,0-4 0,1 1 0,2-1 0,-2 1 0,3-1 0,-4 1 0,0 0 0,0 2 0,-2 2 0,-2 4 0,-2-1 0,-1 5 0,-2-5 0,2 4 0,-2-4 0,0 2 0,2-3 0,-2 3 0,2-2 0,-2 2 0,2 0 0,-2-2 0,2 2 0,1-2 0,-1 0 0,3-1 0,1-3 0,4 2 0,-4-1 0,-1 2 0,-2 0 0,-1 1 0,1 2 0,-1-2 0,-2 4 0,-1-1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21:48:10.969"/>
    </inkml:context>
    <inkml:brush xml:id="br0">
      <inkml:brushProperty name="width" value="0.05" units="cm"/>
      <inkml:brushProperty name="height" value="0.05" units="cm"/>
      <inkml:brushProperty name="color" value="#CC0066"/>
    </inkml:brush>
  </inkml:definitions>
  <inkml:trace contextRef="#ctx0" brushRef="#br0">1 1 24575,'0'8'0,"0"3"0,0-2 0,0 0 0,0 2 0,0-4 0,0 4 0,0-5 0,2 3 0,1-4 0,0 1 0,2-1 0,-2 1 0,0-1 0,2 1 0,-2-3 0,2 1 0,1-1 0,-3 3 0,2-3 0,-2 2 0,2-2 0,4 3 0,-3-1 0,3 4 0,-1-3 0,-1 3 0,1-3 0,-2-1 0,-1 1 0,1-1 0,-1 1 0,1-1 0,-1 1 0,1-1 0,-1 1 0,1-3 0,-1 2 0,1-5 0,-1 5 0,1-4 0,-1 4 0,0-2 0,1 0 0,-1 2 0,1-2 0,-1 0 0,1 2 0,-1-2 0,1 0 0,-1 2 0,1-5 0,-3 5 0,2-4 0,-5 4 0,5-5 0,-4 5 0,3-2 0,-1 0 0,3 1 0,-1-1 0,1 3 0,-1-1 0,1 1 0,-1-1 0,1 1 0,-1-1 0,1 1 0,-1-1 0,-2 1 0,2-1 0,-2 1 0,3-1 0,-1 1 0,1-1 0,-1 1 0,0-3 0,1 2 0,-1-5 0,-2 3 0,0-3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04:23.599"/>
    </inkml:context>
    <inkml:brush xml:id="br0">
      <inkml:brushProperty name="width" value="0.05" units="cm"/>
      <inkml:brushProperty name="height" value="0.05" units="cm"/>
      <inkml:brushProperty name="color" value="#E71224"/>
    </inkml:brush>
  </inkml:definitions>
  <inkml:trace contextRef="#ctx0" brushRef="#br0">7595 750 24575,'-20'0'0,"-7"0"0,-30 0 0,-2 0 0,-33 0-840,39 0 1,-1 0 839,-5 0 0,-4 0-843,-27 0 1,-3 0 842,11 0 0,-2 0-910,10 0 0,-3 0 0,1 0 910,7 0 0,1 0 0,-1 0 0,-3 0 0,-1 0 0,-1 0 0,-7 0 0,-2 0 0,2 0 0,6 0 0,2 0 0,-2 0 0,-12 0 0,-3 0 0,2 0 0,8 0 0,1 0 0,0 0 0,-4 0 0,-1 0 0,1 0 0,9 0 0,2 0 0,-1 0 0,-4 0 0,0 0 0,0 0 0,3 0 0,2 0 0,-2 0 0,-3 0 0,-2 0 0,1 0 0,0 0 0,0 0 0,0 0 0,-6 0 0,0 0 0,2 0 0,8 0 0,1 0 0,-2 0 0,-6 0 0,-3 0 0,4 0 0,11 0 0,2 0 0,0 0-556,-5 0 0,-1 0 0,2 0 556,-24 0 0,2 0 0,0 0 0,1 0 0,5 0 0,2 0-62,4 0 1,3 0 61,15 0 0,1 0 0,-7 0 0,2 0 521,16 0 1,1 0-522,-9 0 0,-1 0 0,1 0 0,2 0 0,-40 0 0,45 0 0,-1 0 0,-41 0 0,9 0 0,2 0 2588,18-6-2588,-6-2 2128,15 0-2128,-7-4 1408,17 10-1408,-7-10 718,6 10-718,1-4 0,1 6 0,0 0 0,6-5 0,1 3 0,3-3 0,10 5 0,-4 0 0,6 0 0,1 0 0,-1 0 0,0 0 0,6 0 0,1 0 0,6 0 0,0 0 0,8 0 0,7 0 0,5 0 0,4 0 0,-5 0 0,1 0 0,0 4 0,6 2 0,1 5 0,6 6 0,6-4 0,-5 8 0,5-3 0,0 0 0,-5 4 0,6-4 0,-8 5 0,1-6 0,-1 5 0,1-10 0,0 4 0,-6-5 0,4 0 0,-10 0 0,5-1 0,-6 1 0,1-6 0,-1 4 0,0-8 0,0 4 0,-4-1 0,2-3 0,-3 8 0,5-8 0,0 7 0,0-6 0,0 7 0,0-8 0,1 8 0,-1-8 0,0 4 0,0-5 0,0 0 0,-4 4 0,-2-7 0,-4 1 0,0-8 0,0 0 0,0 0 0,0-6 0,0-2 0,0-4 0,0-8 0,0 6 0,0-12 0,0 5 0,0-14 0,0-1 0,0-1 0,0-5 0,0 5 0,0-7 0,0-8 0,0 6 0,0-6 0,0 15 0,0-5 0,0 12 0,0-5 0,0 15 0,0 0 0,0 8 0,0-1 0,0 6 0,0 1 0,0 5 0,0 1 0,0 0 0,0 0 0,0 8 0,0 7 0,0 5 0,0 4 0,-4-9 0,3 3 0,-8-7 0,4 7 0,-5-2 0,1 3 0,0 0 0,3 0 0,-3 1 0,4 0 0,-1 0 0,-3-4 0,4 3 0,-1-4 0,-3 6 0,3-1 0,-5 0 0,1 0 0,0 0 0,4 0 0,-3-4 0,3 3 0,-4-3 0,0 4 0,-1 0 0,1 0 0,-1 0 0,1 1 0,0-1 0,-1 0 0,1 0 0,-1 6 0,-5-4 0,4 4 0,-4-5 0,5 4 0,-4 2 0,3-1 0,-3-1 0,5-5 0,-1 1 0,1-1 0,4 0 0,-3 0 0,3 0 0,0 1 0,-3-1 0,3 0 0,-4 0 0,4 0 0,-3 1 0,3-1 0,1 0 0,-5 0 0,9 0 0,-3 1 0,-1-1 0,4-1 0,-3-3 0,4-2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21:48:12.831"/>
    </inkml:context>
    <inkml:brush xml:id="br0">
      <inkml:brushProperty name="width" value="0.05" units="cm"/>
      <inkml:brushProperty name="height" value="0.05" units="cm"/>
      <inkml:brushProperty name="color" value="#CC0066"/>
    </inkml:brush>
  </inkml:definitions>
  <inkml:trace contextRef="#ctx0" brushRef="#br0">0 0 24575,'8'0'0,"6"0"0,-7 0 0,8 0 0,-9 0 0,2 0 0,-2 0 0,-1 0 0,3 0 0,-2 0 0,2 0 0,1 0 0,-3 0 0,3 3 0,-4-3 0,0 3 0,0-3 0,1 0 0,-1 2 0,1-1 0,-1 1 0,4-2 0,0 0 0,3 0 0,4 3 0,-3-2 0,2 2 0,1-3 0,-3 0 0,3 0 0,-4 2 0,0-1 0,-3 2 0,0-3 0,-4 0 0,1 0 0,-1 0 0,0 0 0,0 0 0,1 0 0,-1 0 0,1 0 0,-1 0 0,1 0 0,-1 0 0,1 0 0,-1 0 0,1 0 0,-1 0 0,0 0 0,-2 2 0,-3 1 0,-3 5 0,-3 5 0,-1 3 0,0 4 0,1 0 0,-5 4 0,4-3 0,-4 7 0,4-3 0,0 0 0,0 3 0,0-7 0,3 7 0,-2-7 0,2 7 0,-2-7 0,2 3 0,-2-4 0,2-4 0,-2 0 0,2-4 0,-1-3 0,5 0 0,-3-4 0,1 1 0,1-1 0,-2-2 0,3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21:48:14.358"/>
    </inkml:context>
    <inkml:brush xml:id="br0">
      <inkml:brushProperty name="width" value="0.05" units="cm"/>
      <inkml:brushProperty name="height" value="0.05" units="cm"/>
      <inkml:brushProperty name="color" value="#CC0066"/>
    </inkml:brush>
  </inkml:definitions>
  <inkml:trace contextRef="#ctx0" brushRef="#br0">0 6 24575,'0'-3'0,"0"1"0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21:48:16.687"/>
    </inkml:context>
    <inkml:brush xml:id="br0">
      <inkml:brushProperty name="width" value="0.05" units="cm"/>
      <inkml:brushProperty name="height" value="0.05" units="cm"/>
      <inkml:brushProperty name="color" value="#CC0066"/>
    </inkml:brush>
  </inkml:definitions>
  <inkml:trace contextRef="#ctx0" brushRef="#br0">0 524 24575,'14'0'0,"10"0"0,-5 0 0,9 0 0,2 0 0,-3 0 0,12 0 0,-5 0 0,0 0 0,6 0 0,-6 0 0,0 0 0,0 0 0,-4 0 0,8 0 0,-8 0 0,0 0 0,3 0 0,-7 0 0,12 0 0,-7-11 0,7 2 0,-2-11 0,3 5 0,1-1 0,-1 0 0,0 0 0,1 0 0,-5 1 0,-2 0 0,-4 0 0,0 1 0,1 2 0,-1-1 0,-4 2 0,3-4 0,-3 1 0,4 3 0,0-3 0,-4 3 0,3 0 0,-7-2 0,3 5 0,-4-4 0,0 4 0,-3-1 0,2-1 0,-6 3 0,6-2 0,-6 0 0,6 1 0,-6-3 0,6 3 0,-2-4 0,0 2 0,-2 0 0,1-2 0,-3 5 0,-1-2 0,0 3 0,-6 0 0,3 1 0,-4 1 0,0-1 0,1 5 0,-1-5 0,1 4 0,-1-4 0,1 2 0,-1-2 0,-2-1 0,2 3 0,-2-2 0,3 5 0,-6-3 0,-3 3 0,-3 0 0,-2 0 0,3 0 0,2 0 0,1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21:48:17.584"/>
    </inkml:context>
    <inkml:brush xml:id="br0">
      <inkml:brushProperty name="width" value="0.05" units="cm"/>
      <inkml:brushProperty name="height" value="0.05" units="cm"/>
      <inkml:brushProperty name="color" value="#CC0066"/>
    </inkml:brush>
  </inkml:definitions>
  <inkml:trace contextRef="#ctx0" brushRef="#br0">0 0 24575,'11'0'0,"1"0"0,0 0 0,-3 3 0,3 0 0,-6 3 0,2-3 0,-5 2 0,-1-5 0,-2 3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21:48:18.082"/>
    </inkml:context>
    <inkml:brush xml:id="br0">
      <inkml:brushProperty name="width" value="0.05" units="cm"/>
      <inkml:brushProperty name="height" value="0.05" units="cm"/>
      <inkml:brushProperty name="color" value="#CC0066"/>
    </inkml:brush>
  </inkml:definitions>
  <inkml:trace contextRef="#ctx0" brushRef="#br0">0 1 24575,'0'0'0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21:48:21.252"/>
    </inkml:context>
    <inkml:brush xml:id="br0">
      <inkml:brushProperty name="width" value="0.05" units="cm"/>
      <inkml:brushProperty name="height" value="0.05" units="cm"/>
      <inkml:brushProperty name="color" value="#CC0066"/>
    </inkml:brush>
  </inkml:definitions>
  <inkml:trace contextRef="#ctx0" brushRef="#br0">44 257 24575,'11'8'0,"-1"1"0,-1 4 0,0-1 0,4 0 0,-1 0 0,0 0 0,-3 0 0,6 1 0,-4-3 0,4-1 0,-3 0 0,1-2 0,-1 1 0,0-2 0,0 0 0,0 1 0,-2-2 0,1 1 0,-5 0 0,3-3 0,-4 2 0,1-4 0,-1 1 0,0-2 0,3 0 0,1 3 0,3 0 0,0 3 0,-2 0 0,1 0 0,-5 0 0,3 0 0,-4-1 0,1-2 0,-1 0 0,-2-1 0,2-1 0,-5-1 0,3-10 0,-3-7 0,0-8 0,0-9 0,3-1 0,1-4 0,4-1 0,0 1 0,0 0 0,-1 4 0,1 1 0,-1 5 0,0 4 0,0 1 0,0 4 0,-4 3 0,3 2 0,-6 6 0,3 1 0,-8 5 0,2 0 0,-11 6 0,4 0 0,-14 4 0,7 3 0,-11-2 0,7 4 0,-8-1 0,4 3 0,0-3 0,4-1 0,2 0 0,6-3 0,-3 2 0,4-3 0,0 0 0,0 0 0,3 0 0,-3 0 0,3 0 0,-1 0 0,2-1 0,5 1 0,-2-1 0,2-2 0,0 2 0,-2-4 0,2 3 0,-2-1 0,-3 3 0,-2-1 0,-2 2 0,0-1 0,0 0 0,-1 0 0,1 0 0,5 0 0,-4 0 0,10-1 0,-7-1 0,8-2 0,-3-2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3:32:19.061"/>
    </inkml:context>
    <inkml:brush xml:id="br0">
      <inkml:brushProperty name="width" value="0.05" units="cm"/>
      <inkml:brushProperty name="height" value="0.05" units="cm"/>
      <inkml:brushProperty name="color" value="#CC0066"/>
    </inkml:brush>
  </inkml:definitions>
  <inkml:trace contextRef="#ctx0" brushRef="#br0">12378 0 24575,'-15'0'0,"-8"0"0,-8 0 0,-23 0 0,-12 0 0,-30 7-1010,37 5 1,-1 2 1009,-6 3 0,-1 4 0,-4 4 0,-1 3 0,-6 4 0,-1 0-940,0-3 1,-1 0 939,19-4 0,-1 1 0,0-1 0,-1-1 0,1-2 0,-2 2 0,-2 3 0,-2 0 0,1 0 0,0-3 0,0-1 0,-1 1-894,-3 3 1,-1 0 0,-1 0 893,0-3 0,-1 1 0,1 0 0,4 1 0,1 1 0,-1 1 0,-6 0 0,-2 0 0,2 0 0,11-2 0,1 0 0,-2 1 0,-10 1 0,-3 0 0,1 0 0,8-1 0,1 1 0,0-2-642,0-1 0,0-2 0,1 1 642,0 2 0,1 1 0,1-2-271,-23 9 1,1 1 270,26-10 0,-2 2 0,2-1 0,-25 8 0,1-1 0,-1 4 0,0 1 0,0-5 0,0 1 0,0 4 0,0 1 0,0-1 0,0 0 0,6-1 0,1 0 0,0-4 0,2 0 229,4 2 1,2 0-230,3-3 0,0 0 0,-3-1 0,0 1 0,3 4 0,1-2 0,1-7 0,0 0 0,-5 8 0,1 0 0,9-9 0,1 0 0,-10 9 0,-1 0 0,5-8 0,0 0 0,-2 8 0,0 0 0,-3-7 0,1-1 0,2 4 0,0 0 0,2 0 0,-2-1 0,-9-1 0,0-1 0,8 3 0,0 0 0,-13 1 0,-5 1 0,14-6 0,-3 1 0,2-1 0,-14 8 0,1 0 247,14-8 0,-3 0 0,5-2-247,-3 2 0,4 0 0,4-1 0,0 0 368,-4-3 0,1-1-368,3 3 0,0 0 0,1-3 0,0 0 0,-6 4 0,2 1 0,9-2 0,0 0 0,-4 2 0,-1-2 554,6-3 1,1-1-555,9-1 0,0-1 0,-2-3 0,1 0 0,-35 21 1158,0-11-1158,10 8 1921,13-18-1921,8 3 1701,7-6-1701,9 0 876,8-2-876,8-4 344,-1 3-344,0-9 0,6 4 0,-4-5 0,3 5 0,1-4 0,-4 4 0,4 0 0,-6 1 0,0 1 0,-6 3 0,5-8 0,-12 9 0,5-10 0,-14 10 0,6-4 0,-14 7 0,14-7 0,-13 5 0,-3-4 0,-1 5 0,-7 1 0,1 0 0,5 0 0,-5 0 0,-17-1 0,10 1 0,-11 0 0,9 0 0,14 0 0,-5 0 0,7-1 0,1 1 0,7-1 0,3-6 0,7 4 0,6-4 0,2-1 0,12-1 0,1 0 0,5-4 0,1 4 0,5-10 0,-10-1 0,8-4 0,-9-1 0,6 1 0,-6-6 0,4-1 0,-10-1 0,9-3 0,-8 3 0,3 0 0,-5-4 0,0 10 0,1-10 0,-1 4 0,6 1 0,-5 1 0,5 0 0,0 4 0,1-4 0,5 0 0,0 9 0,1-8 0,-1 9 0,5-4 0,-3 4 0,8-3 0,15 21 0,1 3 0,16 12 0,-1 3 0,-5-7 0,5 7 0,-1-4 0,-3 9 0,4-9 0,-6 9 0,-1-10 0,1 4 0,-2-7 0,1 1 0,-5 0 0,-2-1 0,0-4 0,-4-2 0,4 0 0,-5-5 0,-1 5 0,1-6 0,-6 0 0,4 1 0,-8-2 0,8 1 0,-3 0 0,3 0 0,2 0 0,-1 0 0,0 0 0,-4 0 0,3 1 0,-8-1 0,8-4 0,-8 3 0,8-8 0,-8 7 0,-1-7 0,-18 4 0,0-5 0,-18 0 0,-2 0 0,-2 0 0,-12 0 0,6 0 0,-9 0 0,1 0 0,8 0 0,1 0 0,0 0 0,6 0 0,-6 0 0,8 0 0,6 0 0,-5 0 0,5 0 0,0 0 0,2 0 0,6 0 0,1 0 0,-1 0 0,0 0 0,6 0 0,1 0 0,6 0 0,-1 0 0,2 0 0,3-5 0,2 0 0,4-5 0,0-6 0,5-8 0,2-7 0,11-6 0,2 0 0,4-1 0,-4 1 0,3 0 0,-4-1 0,0 7 0,-2 2 0,-5 6 0,-1 1 0,0 4 0,-1 2 0,1 6 0,-1 0 0,-5-1 0,4 1 0,-8 0 0,8 0 0,-3 1 0,5-7 0,4 3 0,-2-3 0,2 6 0,-5-1 0,1 6 0,-6-5 0,4 9 0,-4-3 0,6 4 0,-6 0 0,-1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3:32:50.276"/>
    </inkml:context>
    <inkml:brush xml:id="br0">
      <inkml:brushProperty name="width" value="0.05" units="cm"/>
      <inkml:brushProperty name="height" value="0.05" units="cm"/>
      <inkml:brushProperty name="color" value="#CC0066"/>
    </inkml:brush>
  </inkml:definitions>
  <inkml:trace contextRef="#ctx0" brushRef="#br0">9466 1 24575,'-40'0'0,"-20"0"0,-7 0 0,-26 0 0,18 0-752,24 0 1,-1 0 751,-46 0 0,45 0 0,-2 0 0,-8 3 0,-1 2 0,4 3 0,-1 2-634,-10-2 0,-1 4 634,-5 8 0,0 2-507,-2-2 0,-1-1 507,-3 4 0,-2 2 0,-8 8 0,1 0 0,12-13 0,0 1-607,15 0 1,-1 3 0,1-2 606,-15 2 0,-1-1 0,-11 6 0,-1 1 0,8-2 0,1 0 0,4 0 0,2 0 0,1-1 0,0 0 0,5-4 0,1-1-341,0 4 0,0-1 341,4-2 0,2-1 0,11-2 0,0 2 0,-15 3 0,1 1 0,16-6 0,1 1 0,-20 5 0,0 2 77,12-4 0,1 2-77,-1-1 0,0 0 0,0 0 0,0 1 0,0-1 0,0 0 0,0 1 0,0-2 0,10-3 0,0 0 0,-9 7 0,-1 1 0,3-2 0,2-1 456,6 0 0,0 0-456,-9 2 0,2 0 0,-22 10 0,30-18 0,0 0 0,-38 24 0,2-12 0,10 3 0,1-6 0,-2 1 1702,1-8-1702,0 6 0,0-5 0,-1-1 0,1 6 0,0-12 0,0 11 0,0-10 0,0 4 0,8-1 0,-6-4 0,7 4 1505,-1-6-1505,2 0 0,-32 6 0,31-11 327,3 2 0,-2-1-327,-16-2 0,28 0 0,-3 1 0,2-1 0,0 0 0,-45 7 0,41-6 0,-2-1 0,-2 0 0,1 1 0,-1-1 0,0 0 0,-5 1 0,0 0 0,1-1 0,2 1 0,11-2 0,1 1 0,-6 0 0,0 1 0,-39 6 0,-2-6 0,44-5 0,1-1 0,-32 4 656,10-5-656,18 4 190,12-6-190,13 0 0,7 0 0,3 0 513,9 0-513,-3 0 0,5 0 0,0 0 0,-5 0 0,-2 0 0,-6 0 0,0 0 0,0 0 0,0 0 0,1 0 0,-1 0 0,0 0 0,6 0 0,1 0 0,6 0 0,0 0 0,-6 0 0,4-5 0,-9-1 0,-3-5 0,-7-1 0,1-5 0,-6 3 0,-3-10 0,0 5 0,1-6 0,2 6 0,5-4 0,0 5 0,-4-7 0,16 2 0,-15-2 0,20 8 0,-14-5 0,16 10 0,-9-4 0,9 5 0,1 1 0,2 4 0,8-3 0,-8 8 0,7 0 0,-2 2 0,4 3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3:32:53.500"/>
    </inkml:context>
    <inkml:brush xml:id="br0">
      <inkml:brushProperty name="width" value="0.05" units="cm"/>
      <inkml:brushProperty name="height" value="0.05" units="cm"/>
      <inkml:brushProperty name="color" value="#CC0066"/>
    </inkml:brush>
  </inkml:definitions>
  <inkml:trace contextRef="#ctx0" brushRef="#br0">734 179 24575,'0'15'0,"0"2"0,0 5 0,0-5 0,0 3 0,0-8 0,0 3 0,0 1 0,0-5 0,0 11 0,0-11 0,0 5 0,0-6 0,0 0 0,0 0 0,0-1 0,0 1 0,0 0 0,0 0 0,0 0 0,0 0 0,0 1 0,0-2 0,-8-3 0,1-2 0,-12-9 0,-5 3 0,-7-14 0,-14 7 0,-1-9 0,-9-2 0,9 0 0,-6-7 0,5 7 0,-7-5 0,8 4 0,1-4 0,8 5 0,6 3 0,-5-1 0,12 5 0,0 1 0,8 2 0,6 4 0,0 0 0,0-3 0,4 4 0,1-5 0,5 1 0,10-1 0,8-1 0,12 0 0,15-3 0,1 1 0,9 0 0,-1-1 0,-8 1 0,7 5 0,-14-3 0,5 4 0,-6 0 0,-8 2 0,-1 0 0,-6 3 0,-6-3 0,4 5 0,-9 0 0,3 0 0,-4 0 0,-1 0 0,0 0 0,0 0 0,0 0 0,1 0 0,-1 0 0,0 0 0,0 0 0,0 0 0,1 0 0,-1 0 0,-4 4 0,-2 1 0,-4 5 0,0-1 0,0 1 0,0-1 0,0 7 0,0-4 0,0 9 0,0-10 0,0 11 0,0-11 0,0 5 0,0-6 0,0 0 0,0-4 0,0-2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3:32:57.916"/>
    </inkml:context>
    <inkml:brush xml:id="br0">
      <inkml:brushProperty name="width" value="0.05" units="cm"/>
      <inkml:brushProperty name="height" value="0.05" units="cm"/>
      <inkml:brushProperty name="color" value="#CC0066"/>
    </inkml:brush>
  </inkml:definitions>
  <inkml:trace contextRef="#ctx0" brushRef="#br0">10435 1 24575,'-32'0'0,"-9"0"0,-14 0 0,-2 0 0,-23 0 0,3 0 0,-17 0-1090,-1 0 1090,38 0 0,-1 0 0,-42 0 0,32 0 0,-1 0 0,8 0 0,0 0 0,-9 0 0,-3 0-697,-5 0 0,0 0 697,5 0 0,0 0 0,-11 0 0,-1 0 0,6 0 0,0 0 0,0 0 0,-1 0 0,-4 0 0,1 0 0,9-1 0,1 2 0,1 2 0,-1 1 0,-4 1 0,1 1 0,8 2 0,0 1 0,-9 0 0,-2 0 0,1 5 0,0-1 0,3-3 0,3 0 0,10 3 0,-1 0 0,-27 1 0,4 0 0,3 3 0,-2 1 0,-4 1 0,31-6 0,1 0 0,-9 4 0,-3 1-584,-1 0 0,0-1 584,11-3 0,0-1 0,-5 3 0,0 0 0,4-3 0,-1 0 0,-7 4 0,-1 1 0,9 2 0,0 1 0,-4-3 0,0 0 0,-1 7 0,1 0 0,4-7 0,-1 0 0,-10 7 0,1 2 0,10-6 0,-1 1 0,-15 5 0,-2 1-782,11-2 0,-1 1 782,-16 1 0,-1 1 0,5-2 0,1 1 0,-2 0 0,2 0 0,16-5 0,2-2-104,-8 1 1,2-1 103,16-4 0,1-2 0,-21 4 0,1-2 0,14-4 0,1 0 0,-9 3 0,1 0 0,14-3 0,1-1 0,-4 1 0,-1-1 0,-6 1 0,1-2 1105,-32 4-1105,37-7 0,1 1 0,-30 6 0,-3 0 0,0 0 0,-7 0 0,34-4 0,-1 0 0,8-2 0,-1-1 0,-18 4 0,2-1 0,-11 4 0,29-7 0,-1 0 0,-25 6 0,18-2 0,-1 1 0,-31 4 0,33-5 0,0 1 0,2-1 0,3 0 0,-30 5 0,21-5 0,-1 1 0,-17 2 0,16-7 0,-1 1 0,-18 6 0,26-7 0,0 0 0,-20 7 0,-18 0 0,-1 1 0,11-1 0,-8 0 0,17 0 0,-8 0 0,11-1 0,7 0 1122,3 0-1122,8 0 1770,7-1-1770,2 0 1071,15-7-1071,0 0 355,13-2-355,1-2 0,6 2 0,4 0 0,1-3 0,5 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05:05.285"/>
    </inkml:context>
    <inkml:brush xml:id="br0">
      <inkml:brushProperty name="width" value="0.05" units="cm"/>
      <inkml:brushProperty name="height" value="0.05" units="cm"/>
      <inkml:brushProperty name="color" value="#E71224"/>
    </inkml:brush>
  </inkml:definitions>
  <inkml:trace contextRef="#ctx0" brushRef="#br0">1287 359 24575,'-26'0'0,"2"0"0,-6 0 0,6 0 0,-5 0 0,-8 0 0,11 0 0,-17 0 0,12 0 0,0 0 0,-5 0 0,5 0 0,-6 0 0,0 0 0,-1 0 0,-7 0 0,6 0 0,-13 0 0,5 0 0,0 0 0,-5 0 0,5 0 0,1 0 0,-7 0 0,14 0 0,-13 0 0,19 0 0,-10 0 0,18 0 0,-4 0 0,12 0 0,1 0 0,5 0 0,1 0 0,-4 0 0,3-5 0,-3 4 0,4-3 0,-6 4 0,5 0 0,-5-5 0,6 4 0,8-4 0,3 5 0,8 0 0,1 0 0,0 0 0,0 0 0,-1 0 0,1 0 0,0 0 0,0 0 0,0 0 0,1 0 0,4 5 0,-3-3 0,9 8 0,-9-9 0,9 4 0,-9 0 0,3-4 0,1 8 0,-4-8 0,9 9 0,-10-8 0,11 3 0,-5 0 0,0-4 0,4 4 0,-4 0 0,6-4 0,-6 9 0,4-9 0,-9 8 0,9-8 0,-10 3 0,5 1 0,-6-4 0,1 4 0,-1-1 0,0-3 0,0 4 0,0-5 0,-4 4 0,2-2 0,-7-2 0,4-6 0,-5-9 0,0-9 0,0 0 0,0-12 0,0 12 0,0-12 0,0 12 0,0-12 0,0 12 0,-5 0 0,4 2 0,-4 5 0,5-6 0,0 6 0,0 1 0,0 0 0,-4 5 0,3-5 0,-4 5 0,5 1 0,0 0 0,0 0 0,-4 4 0,-1 2 0,-5 8 0,0-3 0,5 8 0,-4-3 0,3 4 0,-4 0 0,-1 0 0,-5 1 0,4-1 0,-9 2 0,9-2 0,-16 7 0,15-5 0,-21 11 0,20-11 0,-13 5 0,9-6 0,1 0 0,1-1 0,6 1 0,4-1 0,-3-5 0,3 0 0,-8-5 0,4 4 0,-4 2 0,4 4 0,-1-4 0,1 3 0,0-4 0,4 5 0,-4 12 0,9-14 0,-5 8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3:32:59.835"/>
    </inkml:context>
    <inkml:brush xml:id="br0">
      <inkml:brushProperty name="width" value="0.05" units="cm"/>
      <inkml:brushProperty name="height" value="0.05" units="cm"/>
      <inkml:brushProperty name="color" value="#CC0066"/>
    </inkml:brush>
  </inkml:definitions>
  <inkml:trace contextRef="#ctx0" brushRef="#br0">481 1 24575,'0'8'0,"0"-4"0,0 16 0,0-5 0,0 9 0,0 0 0,0 5 0,0-6 0,0-6 0,5 4 0,-4-9 0,9 9 0,-4-9 0,0 3 0,3-4 0,-8-1 0,8 0 0,-8 0 0,8 1 0,-7-1 0,7 6 0,-3-5 0,0 5 0,3-6 0,-8 0 0,8 1 0,-7-1 0,6 0 0,-7 0 0,4-1 0,-9-4 0,-14-1 0,-7-4 0,-12 0 0,-1 0 0,-6 0 0,-3 0 0,-7 0 0,0 0 0,8 0 0,1 0 0,8 0 0,6 0 0,2 0 0,12 0 0,1 0 0,6 0 0,-1 0 0,1 0 0,0 0 0,-1 0 0,10-4 0,8-2 0,9-10 0,7 4 0,6-11 0,-5 5 0,13-14 0,-6 7 0,2-6 0,2 6 0,-10 2 0,10-2 0,-11 2 0,5 5 0,-6-4 0,-6 10 0,4-4 0,-9 5 0,9 5 0,-9-3 0,3 3 0,-4-4 0,-1 4 0,0-3 0,0 3 0,0 0 0,1-3 0,-1 8 0,-4-9 0,-2 9 0,-4-3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3:33:03.067"/>
    </inkml:context>
    <inkml:brush xml:id="br0">
      <inkml:brushProperty name="width" value="0.05" units="cm"/>
      <inkml:brushProperty name="height" value="0.05" units="cm"/>
      <inkml:brushProperty name="color" value="#CC0066"/>
    </inkml:brush>
  </inkml:definitions>
  <inkml:trace contextRef="#ctx0" brushRef="#br0">0 963 24575,'40'0'0,"-6"0"0,5 0 0,32 0 0,-15 0 0,-6 0 0,2 0 0,24 0 0,-26 0 0,2 0-664,2 0 0,2 0 664,9 0 0,2 0 0,-1 0 0,1 0-763,8 0 0,3 0 763,2 0 0,1 0 0,5 0 0,3 0-1145,9 0 1,2 0 1144,-6 0 0,0 0 0,-27 0 0,0 0 0,1 0 0,-1 0 0,0 0 0,1 0 0,-1 0 0,0 0 0,0 0 0,1 0 0,-1 0 0,0 0 0,27 0 0,0 0 0,5 0 0,1 0 0,-33 0 0,1 0 0,-1 0 0,2 0 0,-1 0 0,1 0 0,3 0 0,0 0 0,0 0 0,-4 0 0,-1 0 0,0 0 0,-1 0 0,1 0 0,0 0 0,0 0 0,0 0 0,1 0 0,3 0 0,1 0 0,0 0 0,-4 0 0,0 0 0,1 0 0,3 0 0,0 0 0,0 0 0,0 0 0,1 0 0,-2 0 0,-2 1 0,-1-1 0,0-1 0,4-4 0,1-2 0,-1 1 0,-5 4 0,1 2 0,-2-2 0,28-12 0,0 1 0,6 12 0,-2 0 0,-10-12 0,-1 0-598,7 11 1,-3 0 597,-27-9 0,0-2 0,30 7 0,0 1 0,-32 1 0,-1-1 0,14 1 0,2-1 0,5 1 0,-3-1 0,-20 0 0,0 0 0,20 0 0,0-1 0,-14-2 0,-2 0 0,2 4 0,-1-2 0,-4-2 0,0 0 0,10-1 0,0 0 0,-4 0 0,-1 0 0,8 0 0,-2 0 50,-19 4 1,-1 0-51,17-3 0,-2 0 0,16-1 0,-1-4 0,2-1 0,5-4 0,-19 1 0,0 1 0,18-1 0,-29-3 0,2 0 0,-4 6 0,-2 0 0,-4-2 0,-2-1 1289,42-13-1289,-13 7 0,17-2 0,0-5 0,-35 13 0,-1 0 0,16-14 0,-7 5 0,-2 1 0,-8 2 0,-2-1 0,1 1 0,11-1 0,16-13 0,-19 8 2318,-9 2-2318,-10 7 1509,-14 2-1509,-8 11 854,-7 2-854,-1 1 267,-4 2-267,-5-2 0,-2 4 0,-8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3:33:05.923"/>
    </inkml:context>
    <inkml:brush xml:id="br0">
      <inkml:brushProperty name="width" value="0.05" units="cm"/>
      <inkml:brushProperty name="height" value="0.05" units="cm"/>
      <inkml:brushProperty name="color" value="#CC0066"/>
    </inkml:brush>
  </inkml:definitions>
  <inkml:trace contextRef="#ctx0" brushRef="#br0">467 0 24575,'0'10'0,"0"-1"0,0 1 0,0 1 0,0-1 0,0-1 0,0 1 0,0 0 0,0-1 0,0 1 0,0 6 0,0 1 0,5 5 0,-4-4 0,9 3 0,-8-10 0,2 5 0,-4-6 0,5 0 0,-4 1 0,4-2 0,-1-3 0,-3 2 0,8-2 0,-7 4 0,7 0 0,-3 6 0,0-4 0,4 9 0,-9-10 0,4 5 0,0-6 0,-4 1 0,3-2 0,-8-3 0,-7-2 0,-6-4 0,-12 0 0,-2-5 0,-6 3 0,-1-9 0,1 10 0,-8-11 0,6 5 0,-6 0 0,8-5 0,0 6 0,6-1 0,2-4 0,6 10 0,0-10 0,6 10 0,1-4 0,10 0 0,-3 4 0,8-8 0,6 3 0,8-9 0,9 2 0,7-9 0,2 3 0,6-1 0,1 2 0,-1 0 0,-7 5 0,0-5 0,-8 7 0,-5 4 0,-1-2 0,-6 7 0,0-7 0,1 8 0,-2-8 0,1 8 0,0-3 0,-1 4 0,2 0 0,-1 0 0,0 0 0,0 0 0,-5 0 0,0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3:33:12.773"/>
    </inkml:context>
    <inkml:brush xml:id="br0">
      <inkml:brushProperty name="width" value="0.05" units="cm"/>
      <inkml:brushProperty name="height" value="0.05" units="cm"/>
      <inkml:brushProperty name="color" value="#CC0066"/>
    </inkml:brush>
  </inkml:definitions>
  <inkml:trace contextRef="#ctx0" brushRef="#br0">5459 509 24575,'-26'0'0,"0"0"0,-32 0 0,1 0 0,-26 0 0,-12 0-790,36 0 0,0 0 790,4 0 0,-1 0 0,-18 0 0,-1 0 0,13 0 0,0 0 0,-9 0 0,-1 0 0,-5 0 0,1 0 0,15 0 0,-1 0 0,-20 0 0,-2 0 0,17 0 0,-1 0 0,-9 0 0,-2 0 0,7 0 0,1 0 0,-2 0 0,2 0 0,15 0 0,0 0 0,-7 0 0,1 0 0,-36 0-179,44 0 0,0 0 179,1 0 0,1 0 0,-42 0 0,-1 0 0,1 0 0,-1 0 0,10 0-229,3 0 229,8 0 0,10 0 0,1 0 1137,9 0-1137,8 0 777,1 0-777,8 0 253,0 0-253,-1 0 0,1 0 0,0 0 0,-1 0 0,1 0 0,-8 0 0,6 0 0,-6 0 0,0 6 0,-1-4 0,-9 4 0,1-6 0,0 0 0,-9 0 0,7 6 0,1-5 0,2 5 0,14-6 0,1 0 0,2 0 0,12 0 0,-6 0 0,8 0 0,-1 0 0,0 0 0,0 0 0,1 0 0,-1 0 0,0 0 0,0 0 0,6 0 0,-4 0 0,3 0 0,-11 0 0,5 0 0,-6 0 0,-3 0 0,14 5 0,-7-4 0,15 4 0,1-5 0,4-5 0,2 0 0,4-5 0,0 0 0,0-6 0,0-1 0,0-12 0,0 4 0,0-10 0,0 4 0,0-7 0,0 1 0,0 0 0,0 6 0,0-5 0,0 12 0,0-5 0,0 6 0,0 6 0,0 1 0,0 5 0,0 1 0,0 0 0,0 12 0,0 6 0,-5 19 0,3 4 0,-9 6 0,10 8 0,-10-13 0,4 11 0,1-12 0,-5 0 0,10 4 0,-5-11 0,6 5 0,-5 1 0,4-6 0,-5 11 0,6-5 0,0 1 0,-6 5 0,5-6 0,-5 1 0,6 5 0,-5-12 0,4 5 0,-4-6 0,5-1 0,0-5 0,0 5 0,0-11 0,0 5 0,-5-6 0,4 0 0,-3 0 0,4 0 0,-9-4 0,-3-12 0,-15-8 0,-4-10 0,-6-1 0,-8-1 0,6 1 0,-6-1 0,7 1 0,1 6 0,6 1 0,7 7 0,3-1 0,9 2 0,1-1 0,2 5 0,8-3 0,-4 4 0,5-5 0,0 0 0,0 0 0,0 0 0,0 0 0,5-6 0,20 3 0,12-18 0,18 8 0,0-11 0,8-1 0,-7 6 0,9-13 0,-11 13 0,-5-5 0,-11 15 0,-9 1 0,-12 7 0,-1 0 0,-6 5 0,0 2 0,-4-1 0,2 0 0,-3-5 0,5 1 0,0-1 0,0 0 0,0 0 0,0-1 0,-5 1 0,4 0 0,-8 0 0,8 0 0,-8-1 0,4 1 0,-1 4 0,-2-3 0,2 3 0,1-10 0,-4 5 0,9-5 0,-9 6 0,3 0 0,1 4 0,-4-3 0,3 8 0,-4-4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3:40:10.179"/>
    </inkml:context>
    <inkml:brush xml:id="br0">
      <inkml:brushProperty name="width" value="0.05" units="cm"/>
      <inkml:brushProperty name="height" value="0.05" units="cm"/>
      <inkml:brushProperty name="color" value="#CC0066"/>
    </inkml:brush>
  </inkml:definitions>
  <inkml:trace contextRef="#ctx0" brushRef="#br0">0 1402 24575,'42'-30'0,"9"4"0,16-17 0,8-3-788,-32 18 0,0 0 788,1 0 0,1-1 0,5-7 0,0-1 0,-1 3 0,0 0 0,2-3 0,-1-3 0,1-1 0,-1 0 0,-3 7 0,-3 0 0,28-28 0,2 2 0,-12 7 0,-22 16 0,1 1 0,29-21 85,0-11-85,-12 16 0,7 0 0,-5-5 0,-3 13 363,-1-5-363,-21 9 0,10 5 0,-25 11 790,8 2-790,-17 15 84,5-8 1,-10 14-1,-2-3 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3:40:12.955"/>
    </inkml:context>
    <inkml:brush xml:id="br0">
      <inkml:brushProperty name="width" value="0.05" units="cm"/>
      <inkml:brushProperty name="height" value="0.05" units="cm"/>
      <inkml:brushProperty name="color" value="#CC0066"/>
    </inkml:brush>
  </inkml:definitions>
  <inkml:trace contextRef="#ctx0" brushRef="#br0">84 488 24575,'0'10'0,"0"5"0,0-3 0,0 8 0,0-9 0,0 4 0,0 1 0,10-4 0,-2 9 0,8-3 0,-5-1 0,5 4 0,-4-9 0,4 9 0,-5-9 0,5 9 0,-4-4 0,9 6 0,-8-1 0,8 1 0,-8 0 0,8-6 0,-3 5 0,4-5 0,1 6 0,0-1 0,-1 1 0,1 0 0,1 6 0,5-4 0,-4 4 0,4-5 0,-6-1 0,-6-6 0,4 4 0,-9-9 0,4 3 0,-6-4 0,0-1 0,0 0 0,-4 0 0,2 0 0,-2 0 0,4 0 0,0 0 0,1 0 0,-6 1 0,4-1 0,-7 0 0,7-4 0,-8 3 0,7-8 0,-6-1 0,2-17 0,-4-16 0,0-31 0,0-4 0,0-6 0,7-7 0,-6 5 0,13-19 0,-12 10 0,12 2 0,-6 10 0,0 8 0,4 2 0,-4 9 0,5 7 0,-6 3 0,4 6 0,-4 1 0,5 6 0,0-5 0,0 12 0,0-12 0,-1 17 0,1-9 0,-7 17 0,5-5 0,-9 5 0,8 5 0,-8-3 0,-5 8 0,-8-4 0,-15 5 0,-4 11 0,-14 4 0,-10 12 0,-2 0 0,-14 3 0,6-2 0,1 0 0,1 0 0,9-7 0,-1-1 0,9-7 0,1-1 0,14 0 0,7 0 0,3-1 0,9-5 0,-3-1 0,5-1 0,0-3 0,0 8 0,-6-8 0,4 8 0,-9-3 0,9 4 0,-9-3 0,9 2 0,-4-8 0,10 8 0,-3-8 0,8 8 0,-4-4 0,10 4 0,1 7 0,4-5 0,1 11 0,-5-11 0,4 5 0,-9-6 0,8 0 0,-8 1 0,8-1 0,-8 0 0,4-5 0,-5-1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3:42:17.618"/>
    </inkml:context>
    <inkml:brush xml:id="br0">
      <inkml:brushProperty name="width" value="0.05" units="cm"/>
      <inkml:brushProperty name="height" value="0.05" units="cm"/>
      <inkml:brushProperty name="color" value="#CC0066"/>
    </inkml:brush>
  </inkml:definitions>
  <inkml:trace contextRef="#ctx0" brushRef="#br0">0 996 24575,'40'0'0,"30"-7"0,10-9-1224,-24 1 0,3-4 1224,0-2 0,1-1 0,12-6 0,1 2 0,-7 3 0,3 0-742,-7 4 0,4-1 1,-2 2 741,13-2 0,0 1 0,-8-1 0,2-1 0,1 2 0,-6 7 0,1 3 0,3-3 0,1-5 0,4-3 0,1 0 0,-2 3 0,6 6 0,-2 3 0,2-2-547,13-10 0,3-4 1,-6 4 546,12 8 0,-6 2 0,-9-8 0,1 0-635,13 7 0,-4-1 635,-31-4 0,-1 0 0,2 5 0,5 1 0,-9 0 0,28-15 0,-11 7 0,5 1 0,-15 2 0,-5 1 0,-16 2 0,1-1 188,25-4 1,-2-1-189,6-6 0,16-1 1653,-12-3-1653,-19 12 2842,-9-4-2842,-17 12 1750,-9-2-1750,-12 9 692,-1-5-692,-6 6 67,-4-4 0,-1 3 0,-5-3 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3:42:19.474"/>
    </inkml:context>
    <inkml:brush xml:id="br0">
      <inkml:brushProperty name="width" value="0.05" units="cm"/>
      <inkml:brushProperty name="height" value="0.05" units="cm"/>
      <inkml:brushProperty name="color" value="#CC0066"/>
    </inkml:brush>
  </inkml:definitions>
  <inkml:trace contextRef="#ctx0" brushRef="#br0">102 286 24575,'0'15'0,"0"-4"0,0 10 0,0-4 0,0 6 0,0-1 0,0 1 0,0 0 0,0-1 0,5 1 0,7 0 0,0-1 0,5 1 0,-1 0 0,-3-1 0,3 1 0,-5-1 0,0-4 0,-5-3 0,3-4 0,-7-1 0,2 0 0,0-5 0,1 0 0,6-16 0,-1-1 0,8-25 0,10-5 0,8-21 0,8-4 0,8-9 0,-7 17 0,6-13 0,-8 20 0,0-13 0,-8 22 0,-8-2 0,-6 26 0,-8-4 0,3 13 0,-6-1 0,-9 6 0,-2 0 0,-14 5 0,-2 0 0,-13 0 0,-1 5 0,-13 3 0,-3-1 0,0 4 0,-5-9 0,5 9 0,-7-9 0,7 9 0,2-9 0,8 9 0,-1-10 0,1 10 0,6-10 0,2 5 0,6-1 0,0-4 0,6 9 0,1-9 0,6 3 0,4 1 0,2 6 0,4 5 0,0 13 0,0-4 0,5 10 0,2-11 0,5 12 0,0-12 0,-6 5 0,4-11 0,-9-3 0,4-5 0,-1 1 0,-3-6 0,4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6:07:50.148"/>
    </inkml:context>
    <inkml:brush xml:id="br0">
      <inkml:brushProperty name="width" value="0.05" units="cm"/>
      <inkml:brushProperty name="height" value="0.05" units="cm"/>
      <inkml:brushProperty name="color" value="#CC0066"/>
    </inkml:brush>
  </inkml:definitions>
  <inkml:trace contextRef="#ctx0" brushRef="#br0">5272 0 24575,'-15'0'0,"-16"0"0,-9 0 0,-23 0 0,-1 0 0,-19 0 0,-2 0-704,28 0 1,-3 0 703,6 0 0,-2 0 0,-20 0 0,-1 0 0,9 0 0,0 0-732,-15 0 0,-3 0 732,6 0 0,1 0 0,0 0 0,-1 0 0,-11 0 0,0 0 0,9 0 0,1 0 0,-11 0 0,-1 0-989,0 0 0,1 0 989,5 0 0,-1 0 0,-5 0 0,1 0 0,10 0 0,5 0-403,14 0 1,1 0 402,-7 0 0,2 0 0,16 0 0,1 0 0,-14 0 0,-1 0 0,10 0 0,2 0 303,0 0 0,1 0-303,-33 0 0,-7 0 0,17 0 0,-17 0 0,17 0 0,-8 0 0,10 0 0,0 0 0,-1 0 0,1 0 0,0 0 0,-1 0 1582,10 0-1582,-8 7 2154,16-5-2154,-7 10 1040,9-10-1040,0 4 272,-8 0-272,13 1 0,-12 1 0,14 4 0,1-6 0,1 2 0,8 3 0,-1-10 0,7 5 0,2-1 0,0-4 0,5 4 0,-6 0 0,13-4 0,-4 4 0,9-5 0,-4 0 0,6 0 0,-1 0 0,1 0 0,4 5 0,-3 0 0,8 4 0,-3 1 0,4-5 0,0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6:07:51.881"/>
    </inkml:context>
    <inkml:brush xml:id="br0">
      <inkml:brushProperty name="width" value="0.05" units="cm"/>
      <inkml:brushProperty name="height" value="0.05" units="cm"/>
      <inkml:brushProperty name="color" value="#CC0066"/>
    </inkml:brush>
  </inkml:definitions>
  <inkml:trace contextRef="#ctx0" brushRef="#br0">313 10 24575,'0'-10'0,"0"19"0,0 0 0,0 12 0,0 0 0,0-10 0,0 5 0,0 0 0,0-4 0,0 9 0,0-4 0,0 12 0,0-10 0,0 15 0,0-15 0,0 4 0,0-1 0,0-5 0,5 5 0,1-5 0,0-1 0,4 0 0,-9-4 0,4 3 0,-5-4 0,5-6 0,-4 4 0,3-4 0,-12 0 0,-4-1 0,-9-4 0,-2 0 0,0 0 0,1 0 0,-1 0 0,0 0 0,0 0 0,1 0 0,-1 0 0,0 0 0,0-5 0,6 4 0,1-4 0,0 5 0,5 0 0,-1-5 0,3 4 0,8-8 0,-3 4 0,4-4 0,0-1 0,0 0 0,0-1 0,5-4 0,6-3 0,8-11 0,3 5 0,2-6 0,0 1 0,-1 5 0,-4-12 0,2 12 0,-8-6 0,4 7 0,-7 6 0,1 1 0,-1 6 0,1 0 0,-1 4 0,-5-3 0,4 7 0,-8-2 0,3 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6T14:07:04.05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0,'65'0,"-5"0,-23 0,-7 0,6 0,-12 0,5 0,1 0,-6 0,11 0,-10 0,10 0,-4 0,6 0,0 0,0 0,0 0,-6 0,4 0,-10 0,10 0,-11 0,6 0,-8 0,7 0,-5 0,5 0,-6 0,-1 0,1 0,-6 0,4 0,-9 0,8 0,-3 0,-1 0,5 0,-4 0,6 0,0 0,-1 0,1 0,6 0,-5 0,5 0,0 0,-4 0,4 0,-7 0,1 0,-6 0,4 0,-9 0,14 0,-13 0,7 0,-6 0,2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6:07:58.721"/>
    </inkml:context>
    <inkml:brush xml:id="br0">
      <inkml:brushProperty name="width" value="0.05" units="cm"/>
      <inkml:brushProperty name="height" value="0.05" units="cm"/>
      <inkml:brushProperty name="color" value="#CC0066"/>
    </inkml:brush>
  </inkml:definitions>
  <inkml:trace contextRef="#ctx0" brushRef="#br0">9711 201 24575,'-48'0'0,"3"0"0,-46 0 0,12 0-1942,19 0 0,-7 0 1942,-20 0 0,-3 0-1024,0 0 0,-4 0 1024,15 0 0,-4 0 0,-1 0-614,1 0 1,0 0-1,-2 0 614,-5 0 0,0 0 0,-4 0-791,15 0 1,-2 0-1,0 0 1,-1 0 790,1 0 0,-1 0 0,0 0 0,0 0 0,-4 0 0,0 0 0,-1 0 0,1 0 0,0 0 0,0 0 0,-1 0 0,1 0 0,0 0 0,0 0 0,0 0 0,-1 0 0,1 0 0,1 0 0,-2 0 0,1 0 0,-6 0 0,-1 0 0,2 0 0,3 0 0,-4 0 0,4 0 0,-4 0-316,8 0 1,-5 0 0,2 0 0,5 0 315,2 0 0,5 0 0,-4 0-145,6 0 1,-3 0 0,-1 0-1,2 0 145,-16 0 0,1 0 0,2 0 114,8 0 1,0 0-1,2 0-114,-1 1 0,2 0 0,1-3 441,8-2 1,2-3-1,1 1-441,-30 0 0,2-1 757,6-6 0,3-2-757,4 6 0,4 0 1058,19 0 1,1 1-1059,-7 0 0,2-1 0,-38-7 0,46 8 0,-1 0 0,2-1 0,-1 1 0,-12 4 0,1 0 0,12-4 0,1 2 0,-19 4 0,0 2 0,15-4 0,3 1 0,-38 3 0,22 0 0,2 0 0,-9 0 0,-5 0 0,1 0 0,4 0 0,-3 0 0,1 0 0,10 0 0,7 0 0,-2 0 0,-14 0 2286,-8 0-2286,1 0 0,19 0 2191,8 0-2191,12 0 1782,6 0-1782,7 0 906,8 0-906,1 0 311,10-5-311,-8 4 0,9-4 0,-4 5 0,6 0 0,-1 0 0,0 0 0,0 0 0,0 0 0,0 0 0,-1 0 0,1 0 0,-6 0 0,-1 0 0,0 0 0,-5 0 0,-1 0 0,-2 0 0,-4 0 0,12 0 0,-5 0 0,11 0 0,-5 0 0,6 0 0,0 0 0,0 0 0,0 0 0,1 0 0,-1 0 0,0 0 0,-1 0 0,-5 0 0,-1 0 0,0 5 0,-4-4 0,9 3 0,-10-4 0,11 0 0,-5 0 0,5 5 0,1-4 0,1 4 0,-1-5 0,1 0 0,-1 0 0,-6 0 0,-1 0 0,-6 0 0,1 0 0,4 0 0,-3 0 0,9 0 0,1 8 0,6-6 0,5 7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6:08:01.383"/>
    </inkml:context>
    <inkml:brush xml:id="br0">
      <inkml:brushProperty name="width" value="0.05" units="cm"/>
      <inkml:brushProperty name="height" value="0.05" units="cm"/>
      <inkml:brushProperty name="color" value="#CC0066"/>
    </inkml:brush>
  </inkml:definitions>
  <inkml:trace contextRef="#ctx0" brushRef="#br0">191 99 24575,'-6'4'0,"2"7"0,4 0 0,0 10 0,0 3 0,0 0 0,0 5 0,0-6 0,0-1 0,0 8 0,0-6 0,0 11 0,0-10 0,0 10 0,0-11 0,0 12 0,0-12 0,0 5 0,0 1 0,0-6 0,0 5 0,0-6 0,0-6 0,0 4 0,0-10 0,0 5 0,0-6 0,0 1 0,0-1 0,0 0 0,0-8 0,10-4 0,2-13 0,11-3 0,6-6 0,2 0 0,6 5 0,0-5 0,0 5 0,0-6 0,0 0 0,-6 6 0,-2-3 0,-6 9 0,6-4 0,-10 6 0,8-6 0,-15 5 0,4-4 0,-1 11 0,-3-5 0,4 5 0,-6-1 0,-5-3 0,4 8 0,-12-3 0,-3 4 0,-5 0 0,-11 0 0,5 0 0,-12-12 0,4 5 0,-4-11 0,0 6 0,4 1 0,-4-1 0,0 0 0,4 0 0,-10 0 0,10-5 0,-10 4 0,10-9 0,-4 9 0,6-9 0,1 5 0,-8-2 0,11-2 0,-16 7 0,21-8 0,-14 9 0,10-3 0,-4 4 0,4 1 0,2 0 0,6 6 0,0-5 0,0 9 0,4-8 0,-3 8 0,8-3 0,-4 4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27:47.234"/>
    </inkml:context>
    <inkml:brush xml:id="br0">
      <inkml:brushProperty name="width" value="0.05" units="cm"/>
      <inkml:brushProperty name="height" value="0.05" units="cm"/>
      <inkml:brushProperty name="color" value="#CC0066"/>
    </inkml:brush>
  </inkml:definitions>
  <inkml:trace contextRef="#ctx0" brushRef="#br0">1119 3076 24575,'0'-45'0,"0"-19"0,0-13 0,0-17 0,-14-1 0,11 18 0,-24-3 0,10 15 0,-6-18-870,4 30 0,-1-1 870,-6-36 0,6 33 0,-1 0 0,1 8 0,1 2 0,-14-40 0,13 40 0,1 0 0,-11-35 0,-8-4 0,18 39 0,0 0 0,-20-38 15,-4 2-15,7 10 0,-1-1 0,-4 1 0,11 0 0,-4 8 0,-1-6 0,6 6 0,-5 0 417,7 2-417,2 16 0,6 2 0,-3 15 871,10 0-871,-4 8 437,6-1-437,0 0 0,-1 1 0,6 5 0,-4-5 0,3 5 0,-4-6 0,0 6 0,5 1 0,-4 1 0,4-3 0,-1-4 0,-3-1 0,4 0 0,0-6 0,-5-2 0,4 0 0,-5-5 0,5 12 0,-3-6 0,3 8 0,1-1 0,-4 6 0,9 1 0,-3 5 0,4 1 0,0 0 0,-5 4 0,4 2 0,-3 4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27:49.324"/>
    </inkml:context>
    <inkml:brush xml:id="br0">
      <inkml:brushProperty name="width" value="0.05" units="cm"/>
      <inkml:brushProperty name="height" value="0.05" units="cm"/>
      <inkml:brushProperty name="color" value="#CC0066"/>
    </inkml:brush>
  </inkml:definitions>
  <inkml:trace contextRef="#ctx0" brushRef="#br0">359 648 24575,'-15'0'0,"-2"0"0,-6 0 0,-6 0 0,10 0 0,-15 0 0,8 0 0,-4 0 0,-6 0 0,11 0 0,2 0 0,7 0 0,5 0 0,1 0 0,8 0 0,8-5 0,10 4 0,12-9 0,-3 9 0,18-11 0,-11 5 0,21-7 0,2 1 0,1 5 0,15-5 0,-15 5 0,7-6 0,-17 6 0,-1 2 0,-8 6 0,-6-5 0,-2 4 0,-6-4 0,-6 5 0,-1 0 0,-1 0 0,-3 0 0,4 0 0,-6 0 0,0 0 0,0 0 0,-8 0 0,-4-10 0,-8 3 0,-6-15 0,-1 5 0,-7-12 0,-1-9 0,0-1 0,-9-15 0,12 6 0,-10 0 0,17 3 0,-8 7 0,9 8 0,2 0 0,2 8 0,8 4 0,-3 2 0,1 11 0,3 4 0,-3 6 0,4 5 0,-5 0 0,-1 0 0,-4 0 0,0 1 0,-7 11 0,4-3 0,-16 11 0,10-7 0,-18 8 0,12-6 0,-6 5 0,8-7 0,0-5 0,1 3 0,4-9 0,-3 9 0,9-9 0,-4 4 0,5-1 0,-4-3 0,2 4 0,-3 0 0,0 1 0,3 6 0,-8-5 0,3 3 0,0-4 0,2 1 0,0 3 0,4-10 0,-4 5 0,11 0 0,-5-4 0,9 3 0,-8-9 0,8 3 0,-4-8 0,5 3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33:04.005"/>
    </inkml:context>
    <inkml:brush xml:id="br0">
      <inkml:brushProperty name="width" value="0.05" units="cm"/>
      <inkml:brushProperty name="height" value="0.05" units="cm"/>
      <inkml:brushProperty name="color" value="#CC0066"/>
    </inkml:brush>
  </inkml:definitions>
  <inkml:trace contextRef="#ctx0" brushRef="#br0">1949 1 24575,'0'89'0,"0"-32"0,0 4 0,1 11 0,-2 4-2799,-1 14 0,-5 4 2799,-1-23 0,-4 2 0,0 1-959,2 4 1,-2 1-1,-2 3 959,-3-9 0,-4 2 0,0 2 0,1 0 0,4-1 0,1 1 0,0 0 0,-2 1-530,-3 6 0,-2 2 0,0 0 0,1 2 530,2 6 0,0 1 0,1 1 0,-2-1-590,3-17 1,-2 0 0,1 0 0,0 1 0,0 0 589,2 2 0,0 1 0,0 0 0,0 0 0,-2 1 0,-2 2 0,-1 0 0,-1 0 0,1 0 0,1-1 0,-1 16 0,1 0 0,1-3 0,-1-3 0,2-17 0,-1-3 0,1-1 0,0 0-86,1 5 1,0 1 0,1-2 0,-2-4 85,-3 2 0,-1-5 0,2-2 441,-3 23 1,0 0-442,3-21 0,-1 1 0,3-8 1249,5-9 1,0-4-1250,-4 12 0,0-2 4237,-7 24-4237,4-28 3324,6-4-3324,2-13 2143,-1 6-2143,-7 8 795,-1-5-795,-2 15 0,-3 0 0,10 1 0,-11 1 0,11 6 0,-11-7 0,11 1 0,-11 6 0,5-7 0,-1 1 0,-4 5 0,11-14 0,-10 7 0,11-9 0,-4-8 0,0-2 0,6-7 0,-5 0 0,5 1 0,-5-1 0,-3 15 0,-6 5 0,-2 15 0,6-8 0,-4 6 0,12-6 0,-13 8 0,13-7 0,-6-4 0,8-7 0,-1 8 0,0-6 0,0 7 0,0-10 0,7-6 0,-5-2 0,6-15 0,-1-1 0,2-12 0,5-1 0,0-6 0,0 1 0,0-6 0,0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33:04.985"/>
    </inkml:context>
    <inkml:brush xml:id="br0">
      <inkml:brushProperty name="width" value="0.05" units="cm"/>
      <inkml:brushProperty name="height" value="0.05" units="cm"/>
      <inkml:brushProperty name="color" value="#CC0066"/>
    </inkml:brush>
  </inkml:definitions>
  <inkml:trace contextRef="#ctx0" brushRef="#br0">0 0 24575,'18'0'0,"-1"0"0,15 0 0,-8 0 0,11 0 0,-10 0 0,10 0 0,-10 0 0,10 0 0,-16 0 0,8 0 0,-10 0 0,6 0 0,0 0 0,-1 0 0,-5 0 0,5 0 0,-5 0 0,0 0 0,-2 0 0,-5 0 0,0 0 0,-4 0 0,-2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33:06.103"/>
    </inkml:context>
    <inkml:brush xml:id="br0">
      <inkml:brushProperty name="width" value="0.05" units="cm"/>
      <inkml:brushProperty name="height" value="0.05" units="cm"/>
      <inkml:brushProperty name="color" value="#CC0066"/>
    </inkml:brush>
  </inkml:definitions>
  <inkml:trace contextRef="#ctx0" brushRef="#br0">0 0 24575,'21'0'0,"6"0"0,-8 0 0,3 0 0,-6 0 0,1 0 0,0 0 0,-1 0 0,-1 0 0,-3 0 0,3 0 0,-5 0 0,1 0 0,-1 0 0,0 0 0,0 0 0,-5 0 0,-1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33:12.503"/>
    </inkml:context>
    <inkml:brush xml:id="br0">
      <inkml:brushProperty name="width" value="0.05" units="cm"/>
      <inkml:brushProperty name="height" value="0.05" units="cm"/>
      <inkml:brushProperty name="color" value="#CC0066"/>
    </inkml:brush>
  </inkml:definitions>
  <inkml:trace contextRef="#ctx0" brushRef="#br0">0 24 24575,'0'15'0,"0"10"0,10-11 0,-2 20 0,9-14 0,-6 3 0,1 5 0,-2-19 0,2 17 0,-6-19 0,-1 9 0,-1-10 0,-3 3 0,8-4 0,-8 5 0,8-4 0,-8 3 0,8-8 0,-8 7 0,8-7 0,-8 8 0,8 2 0,-2 12 0,5 8 0,0 6 0,0-6 0,1 4 0,-3-16 0,2 9 0,-6-17 0,-1 5 0,0-6 0,0-8 0,5-9 0,6-5 0,8-10 0,8-4 0,6-1 0,2-12 0,-1 5 0,0 1 0,-1 1 0,-12 8 0,2 5 0,-16 3 0,4 5 0,-6 6 0,0-5 0,0 5 0,1-1 0,-1-3 0,0 3 0,0-5 0,0 1 0,1 0 0,-1-1 0,0 1 0,0 4 0,0-3 0,1 8 0,-6-12 0,4 7 0,-8-8 0,8 4 0,-3-1 0,4-5 0,1 5 0,-1-5 0,0 6 0,1 4 0,-1-3 0,-5 3 0,4 0 0,-8-3 0,-1 8 0,-5-3 0,-5 8 0,-6 2 0,5 0 0,-11 4 0,11-4 0,-11 0 0,10-2 0,-3 1 0,4-4 0,1 4 0,5-5 0,0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33:17.329"/>
    </inkml:context>
    <inkml:brush xml:id="br0">
      <inkml:brushProperty name="width" value="0.05" units="cm"/>
      <inkml:brushProperty name="height" value="0.05" units="cm"/>
      <inkml:brushProperty name="color" value="#CC0066"/>
    </inkml:brush>
  </inkml:definitions>
  <inkml:trace contextRef="#ctx0" brushRef="#br0">0 0 24575,'10'0'0,"5"0"0,2 0 0,12 0 0,-4 0 0,4 0 0,-7 0 0,1 0 0,-6 0 0,4 0 0,-4 0 0,0 0 0,11 0 0,-3 0 0,6 0 0,5 0 0,-12 0 0,18 0 0,-9 0 0,4 0 0,-8 0 0,-7 0 0,1 0 0,-1 0 0,-5 0 0,5 0 0,-11 0 0,10 0 0,-9 5 0,9-4 0,-9 8 0,9-8 0,-9 4 0,9 0 0,-10-4 0,5 4 0,-6 0 0,1-4 0,4 3 0,2 1 0,1-3 0,3 3 0,-4 0 0,5-4 0,-4 4 0,3 0 0,-10-4 0,5 4 0,-6-5 0,1 5 0,-1-4 0,0 4 0,0-1 0,0-3 0,1 4 0,4 0 0,2-4 0,1 4 0,3 0 0,-4-4 0,5 4 0,7-5 0,-4 0 0,4 0 0,-12 0 0,4 0 0,-10 0 0,5 0 0,-6 0 0,0 0 0,0 0 0,0 0 0,-5 0 0,-1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33:19.034"/>
    </inkml:context>
    <inkml:brush xml:id="br0">
      <inkml:brushProperty name="width" value="0.05" units="cm"/>
      <inkml:brushProperty name="height" value="0.05" units="cm"/>
      <inkml:brushProperty name="color" value="#CC0066"/>
    </inkml:brush>
  </inkml:definitions>
  <inkml:trace contextRef="#ctx0" brushRef="#br0">195 0 24575,'0'45'0,"0"2"0,0 25 0,0-6 0,0 26-709,0-39 0,0 1 709,0 0 0,0 2 0,0 13 0,0 3 0,0 0 0,0 1-526,0 0 0,0 1 526,0-2 0,0 0 0,0-7 0,0 0 0,0 0 0,0-1-470,0-4 1,0 1 469,0 4 0,0-1 0,0-4 0,0-2 0,0 1 0,0 0 0,0 1 0,0-2 0,0 31 0,1-21 0,-2-2 0,-5 1 0,-1 0 0,-3 1 0,-7 22 0,5-37 0,0 1 0,-10 41-279,5-13 279,-4-9 929,7-8-929,6-3 1374,-4-15-1374,10-9 1050,-3-9-1050,5-12 335,0-1-335,0-6 0,0 1 0,0-1 0,0 0 0,0 0 0,0 5 0,-6 16 0,4 17 0,-4 8 0,6 15 0,-7 3 0,5 1 0,-5 8 0,7-11 0,0-7 0,0-10 0,0-17 0,0-9 0,0-11 0,0-3 0,0-4 0,0-2 0,0-3 0,0-2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6T14:07:08.32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666 1,'46'0,"-7"0,-23 0,-5 0,15 0,-8 0,4 0,-1 0,-9 0,8 0,-4 0,0 0,3 0,-8 0,8 0,3 0,-5 0,9 0,-15 0,5 0,-61 0,13 0,-49 0,18 0,7 0,-7 0,9 0,7 0,2 0,8 0,6 0,2 0,6 0,6 0,-4 0,3 0,-5 0,6 0,-4 0,4 0,-6 0,0 0,0 0,-6 0,5 0,-12 0,5 0,1 0,1 0,-1 0,12 0,-5 0,13 0,51 0,-17 0,51 0,-28 0,-1 0,6 0,-5 0,7 6,0-5,-7 11,5-11,-13 5,6-6,-8 5,8-3,-6 3,5-5,1 0,-6 0,6 0,-8 0,0 0,-6 0,-2 5,-7-4,-5 4,-1-5,-1 0,1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33:19.964"/>
    </inkml:context>
    <inkml:brush xml:id="br0">
      <inkml:brushProperty name="width" value="0.05" units="cm"/>
      <inkml:brushProperty name="height" value="0.05" units="cm"/>
      <inkml:brushProperty name="color" value="#CC0066"/>
    </inkml:brush>
  </inkml:definitions>
  <inkml:trace contextRef="#ctx0" brushRef="#br0">0 0 24575,'16'0'0,"0"0"0,13 0 0,-4 0 0,-2 0 0,5 0 0,-9 0 0,10 0 0,-7 0 0,-4 0 0,3 0 0,-4 0 0,0 0 0,4 0 0,-9 0 0,4 0 0,-6 0 0,0 0 0,0 0 0,0 0 0,0 0 0,0 0 0,0 0 0,0 0 0,0 0 0,-4 0 0,-1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33:21.670"/>
    </inkml:context>
    <inkml:brush xml:id="br0">
      <inkml:brushProperty name="width" value="0.05" units="cm"/>
      <inkml:brushProperty name="height" value="0.05" units="cm"/>
      <inkml:brushProperty name="color" value="#CC0066"/>
    </inkml:brush>
  </inkml:definitions>
  <inkml:trace contextRef="#ctx0" brushRef="#br0">0 1 24575,'0'15'0,"0"2"0,10 0 0,-7 11 0,7-9 0,-5 10 0,1-6 0,1-1 0,3 1 0,-4 0 0,6 6 0,-1 1 0,2 8 0,-1-8 0,-1-1 0,1-6 0,-1-6 0,0 4 0,-6-9 0,5 4 0,-9-6 0,8 0 0,-8 0 0,9 6 0,-4 1 0,6 12 0,-1-5 0,1 6 0,0-1 0,-1-5 0,6 5 0,-4-6 0,3-6 0,-6-1 0,1-1 0,0-3 0,0 16 0,1-3 0,0 12 0,1 8 0,5-6 0,-4 5 0,4-13 0,-7-2 0,1-6 0,-2-6 0,1-1 0,-5-6 0,3-4 0,-8-6 0,8-18 0,-7-14 0,9-15 0,-3-15 0,6-3 0,0 0 0,1-6 0,-2 15 0,1-7 0,0 9 0,-1 7 0,-1 2 0,1 1 0,0 5 0,-1-6 0,1 8 0,-1 0 0,0 6 0,0-5 0,0 12 0,0-6 0,-1 1 0,1 5 0,0-5 0,-2 12 0,1-5 0,-5 10 0,4 1 0,-9 2 0,3 8 0,-4-4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43:47.471"/>
    </inkml:context>
    <inkml:brush xml:id="br0">
      <inkml:brushProperty name="width" value="0.05" units="cm"/>
      <inkml:brushProperty name="height" value="0.05" units="cm"/>
      <inkml:brushProperty name="color" value="#CC0066"/>
    </inkml:brush>
  </inkml:definitions>
  <inkml:trace contextRef="#ctx0" brushRef="#br0">4043 1 24575,'-39'0'0,"11"0"0,-23 0 0,11 0 0,-23 0 0,7 0 0,-7 0 0,9 0 0,-18 0 0,-5 0 0,-17 0-631,-1 0 631,1 0 0,41 0 0,1 0 0,-27 0 0,-21 6 0,13 4-547,29 1 0,-2 2 547,0-3 0,-1-1 0,-4 4 0,0-1 0,1-3 0,0 0 0,3-1 0,1 0 0,-11 5 0,2 0 0,18-4 0,0 0-261,-11 4 1,0-1 260,-26-4 0,31 0 0,-1-1 0,-30-5 0,36 2 0,2-1 0,-26-3 0,-7 0 0,18 0 579,3 0-579,-1 0 1098,7 0-1098,-6 0 569,-1 0-569,8 0 0,-8 0 0,9 0 0,0 0 0,0 0 0,-9 0 0,7 0 0,-7 0 0,0 0 0,7 0 0,1 0 0,10 0 0,8 0 0,6 0 0,1 0 0,8 0 0,4 0 0,2 0 0,6 0 0,0 0 0,-5 0 0,4 0 0,-5 0 0,5 0 0,1 0 0,0 0 0,4 0 0,2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43:50.134"/>
    </inkml:context>
    <inkml:brush xml:id="br0">
      <inkml:brushProperty name="width" value="0.05" units="cm"/>
      <inkml:brushProperty name="height" value="0.05" units="cm"/>
      <inkml:brushProperty name="color" value="#CC0066"/>
    </inkml:brush>
  </inkml:definitions>
  <inkml:trace contextRef="#ctx0" brushRef="#br0">3845 352 24575,'-30'0'0,"-4"0"0,-20 0 0,-18 0 0,21 0 0,-37 0 0,28 0 0,-32 0 0,16 0 0,-6 0 0,-1 0 0,16 0 0,-23 0 0,23 0 0,-26 0 0,18-13 0,-7 3 0,-1-11-725,-12 5 725,-1 0-444,39 4 1,-2 0 443,6 3 0,-1 0 0,-4-3 0,-2-1 0,1 1 0,0 0 0,-7 2 0,2 1 0,-28-14 0,31 13 0,-1 3 0,-27-9 0,36 8 0,-2 0 0,3 0 0,0-1-95,-43-6 95,11-1 0,-8 8 0,7-6 0,0 12 0,2-5 0,10 1 0,8 4 0,2-4 514,9 6-514,0 0 1089,0 0-1089,7 0 104,-5 0-104,13 0 0,-6 0 0,8 0 0,-1 0 0,8 0 0,0 0 0,13 0 0,1 0 0,6 0 0,4 4 0,-3-3 0,8 3 0,-4-4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43:53.416"/>
    </inkml:context>
    <inkml:brush xml:id="br0">
      <inkml:brushProperty name="width" value="0.05" units="cm"/>
      <inkml:brushProperty name="height" value="0.05" units="cm"/>
      <inkml:brushProperty name="color" value="#CC0066"/>
    </inkml:brush>
  </inkml:definitions>
  <inkml:trace contextRef="#ctx0" brushRef="#br0">422 1 24575,'0'9'0,"0"1"0,0 0 0,0 5 0,0-3 0,0 9 0,0 3 0,0 0 0,0 5 0,0-6 0,0-6 0,0-1 0,0-6 0,0 0 0,0 0 0,0 0 0,0 0 0,0-1 0,0 1 0,5 0 0,-4 0 0,3 0 0,-4 1 0,5 4 0,-4 2 0,9 1 0,-9-3 0,4-5 0,-5 1 0,0-1 0,4-4 0,-3 3 0,-4-8 0,-9 3 0,-9-9 0,-9-2 0,6-4 0,-12-2 0,12 2 0,-12-2 0,12 2 0,-5-1 0,11 6 0,-3-5 0,4 5 0,0-5 0,-5 5 0,5-4 0,0 4 0,-5 0 0,10-3 0,-3 7 0,4-7 0,1 8 0,4-8 0,-3 8 0,8-8 0,-3 4 0,4-5 0,0 1 0,4-1 0,7 0 0,12-2 0,16 0 0,0-6 0,13 3 0,-6-10 0,1 11 0,-3-11 0,-7 11 0,-6-3 0,-2 5 0,-12 1 0,-1 4 0,-6-2 0,0 8 0,-4-8 0,3 8 0,-8-3 0,4 4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43:55.938"/>
    </inkml:context>
    <inkml:brush xml:id="br0">
      <inkml:brushProperty name="width" value="0.05" units="cm"/>
      <inkml:brushProperty name="height" value="0.05" units="cm"/>
      <inkml:brushProperty name="color" value="#CC0066"/>
    </inkml:brush>
  </inkml:definitions>
  <inkml:trace contextRef="#ctx0" brushRef="#br0">235 46 24575,'0'10'0,"0"0"0,0 0 0,0 0 0,0 0 0,0 0 0,0 1 0,0-1 0,0 0 0,0 0 0,4 1 0,-3-1 0,4 0 0,0 0 0,-4 6 0,3-4 0,-4 3 0,0-4 0,5-1 0,-4 0 0,3 0 0,-4 6 0,0-4 0,0 3 0,5 1 0,-3-4 0,3 4 0,-5-6 0,0 0 0,0 0 0,0 0 0,0-1 0,0 1 0,0 12 0,0-4 0,0 18 0,0-5 0,0 6 0,0 0 0,0-6 0,4-8 0,-3-1 0,4-11 0,-5 5 0,0-6 0,0-9 0,-5-2 0,4-9 0,-13-6 0,6-1 0,-14-6 0,10 0 0,-10 1 0,5-1 0,-1 0 0,-4 5 0,5-3 0,-1 9 0,2-4 0,0 0 0,5 4 0,-5-4 0,6 6 0,-1 4 0,1-3 0,0 3 0,4-3 0,2-1 0,14-6 0,10-9 0,13-8 0,8-8 0,-1 1 0,9-2 0,-14 2 0,12-2 0,-21 11 0,-1 6 0,-4 8 0,-10 7 0,5-1 0,-10 1 0,3 4 0,-8 2 0,4 4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51:08.249"/>
    </inkml:context>
    <inkml:brush xml:id="br0">
      <inkml:brushProperty name="width" value="0.05" units="cm"/>
      <inkml:brushProperty name="height" value="0.05" units="cm"/>
      <inkml:brushProperty name="color" value="#CC0066"/>
    </inkml:brush>
  </inkml:definitions>
  <inkml:trace contextRef="#ctx0" brushRef="#br0">2797 494 24575,'-22'0'0,"-2"0"0,-14 0 0,-7 0 0,-10 0 0,-9 0 0,-10 0 0,-8 0 0,-3 0 0,0 0-216,33 0 1,1 0 215,-27 0 0,14 0 0,-2 0 0,-26 0 0,36 0 0,0 0 0,-36-7 0,16 5 0,-7-12 0,10 6 0,0-7 0,-1 1 0,1 5 0,0-4 0,0 12 0,0-6 0,0 7 0,8-6 0,2 5 0,17-11 0,1 11 0,8-10 0,6 4 431,2 1-431,11-4 0,-3 9 0,9-9 0,-3 9 0,4-8 0,1 8 0,0-8 0,0 8 0,5-8 0,0 4 0,1-5 0,-2 4 0,-9-3 0,-2 3 0,-6-11 0,0 4 0,0-3 0,1-1 0,-8 4 0,6-8 0,-5 7 0,6-2 0,6 5 0,1 0 0,0 0 0,9 1 0,-8-1 0,9 5 0,-4-3 0,0 4 0,0-1 0,0-3 0,-1 3 0,1-4 0,0 4 0,-1-3 0,1 3 0,0-4 0,0 4 0,4 2 0,2 4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51:10.364"/>
    </inkml:context>
    <inkml:brush xml:id="br0">
      <inkml:brushProperty name="width" value="0.05" units="cm"/>
      <inkml:brushProperty name="height" value="0.05" units="cm"/>
      <inkml:brushProperty name="color" value="#CC0066"/>
    </inkml:brush>
  </inkml:definitions>
  <inkml:trace contextRef="#ctx0" brushRef="#br0">350 0 24575,'0'21'0,"0"6"0,0-3 0,0 5 0,0 0 0,0 2 0,0 6 0,0-6 0,0 5 0,0-6 0,0 7 0,0-6 0,0-7 0,0-3 0,0-10 0,0 5 0,0-6 0,5 6 0,-3-4 0,3 3 0,-5-5 0,4 1 0,-3-1 0,4 0 0,-5 0 0,0 0 0,4-4 0,-3 3 0,3-12 0,-13-3 0,-3-6 0,-10-8 0,-1 2 0,-6 0 0,5-4 0,-12 8 0,11-7 0,-4 7 0,6-2 0,1 4 0,4 6 0,-3-4 0,9 9 0,-4-5 0,6 6 0,0-4 0,0 3 0,0-4 0,0 5 0,4-4 0,2-1 0,4-5 0,0 1 0,0-1 0,0 0 0,5 0 0,1-6 0,10 4 0,1-9 0,6 3 0,-1-5 0,7-1 0,-4 6 0,4-4 0,0 3 0,-11 2 0,10-1 0,-11 2 0,6 4 0,-6-4 0,-1 9 0,-6-2 0,0 8 0,0-4 0,1 1 0,-1 3 0,0-4 0,-5 5 0,-1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51:19.771"/>
    </inkml:context>
    <inkml:brush xml:id="br0">
      <inkml:brushProperty name="width" value="0.05" units="cm"/>
      <inkml:brushProperty name="height" value="0.05" units="cm"/>
      <inkml:brushProperty name="color" value="#CC0066"/>
    </inkml:brush>
  </inkml:definitions>
  <inkml:trace contextRef="#ctx0" brushRef="#br0">5 0 24575,'0'16'0,"0"0"0,4 1 0,2 4 0,5-3 0,0-1 0,0-2 0,-1-4 0,-4-1 0,3-5 0,-8 5 0,7-5 0,-2 5 0,-1 0 0,4-5 0,-8 4 0,4-3 0,-5 4 0,4-1 0,2 2 0,4-1 0,1 0 0,-1 0 0,0 1 0,0-1 0,-4 0 0,3 0 0,-8 0 0,8-4 0,-8-6 0,3-10 0,1-7 0,2-11 0,9 3 0,-3-4 0,4 6 0,-6 1 0,0 4 0,-1 3 0,-4 4 0,3 1 0,-8 0 0,8 4 0,-8-2 0,-1 7 0,-6-4 0,-9 5 0,-2 0 0,-6 0 0,-6 0 0,-2 0 0,0 0 0,-5 0 0,12 0 0,-5 0 0,11-4 0,2 3 0,6-4 0,0 5 0,0 0 0,5 0 0,1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51:13.442"/>
    </inkml:context>
    <inkml:brush xml:id="br0">
      <inkml:brushProperty name="width" value="0.05" units="cm"/>
      <inkml:brushProperty name="height" value="0.05" units="cm"/>
      <inkml:brushProperty name="color" value="#CC0066"/>
    </inkml:brush>
  </inkml:definitions>
  <inkml:trace contextRef="#ctx0" brushRef="#br0">0 599 24575,'20'0'0,"1"-5"0,8-2 0,2-5 0,22-2 0,-12-4 0,6 4 0,-4-11 0,-10 11 0,11-5 0,-13 7 0,-2 0 0,-6 1 0,-6 5 0,-1-4 0,-6 9 0,0-4 0,-5 1 0,0-1 0,-1-1 0,2-8 0,5 1 0,12-10 0,2-1 0,14-8 0,0-2 0,2-7 0,-2 7 0,1-5 0,-9 19 0,0-10 0,-14 18 0,-1-4 0,-6 10 0,0 2 0,1-1 0,-1 4 0,0-4 0,6 0 0,1 4 0,6-9 0,-1 3 0,1 1 0,-1 1 0,1 0 0,-6 3 0,-1-3 0,-6 5 0,0 0 0,-4 0 0,-2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6T14:07:15.862"/>
    </inkml:context>
    <inkml:brush xml:id="br0">
      <inkml:brushProperty name="width" value="0.1" units="cm"/>
      <inkml:brushProperty name="height" value="0.6" units="cm"/>
      <inkml:brushProperty name="color" value="#849398"/>
      <inkml:brushProperty name="inkEffects" value="pencil"/>
    </inkml:brush>
  </inkml:definitions>
  <inkml:trace contextRef="#ctx0" brushRef="#br0">6730 2781 16383,'-27'0'0,"-2"0"0,4 0 0,-45 0 0,35 0 0,-54 0 0,32 0 0,-16 0 0,-10 0 0,-2 0 0,33-7 0,-1-1 0,-6-1 0,-1-2 0,-12-10 0,-1-3 0,0 1 0,-1 0 0,-5 0 0,1-2 0,7-1 0,-1 1 0,-6 0 0,-1 2 0,0 0 0,-1-1 0,-5-8 0,-1 0 0,-6 7 0,-1-2 0,31 3 0,0-2 0,0 0 0,-1 3 0,1 0 0,-1-1 0,-3-2 0,0-1 0,1 1 0,-23-8 0,1-1 0,0-2 0,1 0 0,7 8 0,2 1 0,5-3 0,0 0 0,1 3 0,-1 2 0,0-1 0,0 0 0,1 1 0,0-1 0,3-4 0,0 0 0,3 4 0,1 0 0,12 1 0,2 1 0,-1 1 0,0 1 0,-34-16 0,38 15 0,-1 1 0,1 3 0,0-1 0,-38-23 0,2 12 0,16-10 0,-5 11 0,14-4 0,-13-1 0,14 7 0,1-11 0,1 4 0,14 1 0,-8-5 0,4 12 0,3-11 0,-4 11 0,6-11 0,1 6 0,0-1 0,-2-5 0,2 5 0,0 0 0,0 2 0,1 7 0,1 0 0,0 1 0,-1-1 0,0-7 0,0 5 0,-1-5 0,2 7 0,0 6 0,-1-5 0,1 5 0,6 0 0,-5-4 0,12 10 0,-12-11 0,12 11 0,-5-4 0,6 5 0,-6 1 0,10-1 0,-9 6 0,11-4 0,-6 4 0,6-5 0,-5-1 0,11 2 0,-5-1 0,5 5 0,1-3 0,-6 3 0,4 0 0,-4-4 0,1 9 0,3-8 0,-10 8 0,11-9 0,-11 9 0,10-8 0,-9 8 0,4-9 0,-6 9 0,0-9 0,0 8 0,6-7 0,-4 8 0,9-4 0,-9 0 0,9 4 0,-4-5 0,10 2 0,2 3 0,4-3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51:14.887"/>
    </inkml:context>
    <inkml:brush xml:id="br0">
      <inkml:brushProperty name="width" value="0.05" units="cm"/>
      <inkml:brushProperty name="height" value="0.05" units="cm"/>
      <inkml:brushProperty name="color" value="#CC0066"/>
    </inkml:brush>
  </inkml:definitions>
  <inkml:trace contextRef="#ctx0" brushRef="#br0">0 599 24575,'9'0'0,"8"0"0,11 0 0,1 0 0,-6 0 0,6 0 0,2 0 0,6 0 0,0 0 0,-6 0 0,5 0 0,-6 0 0,1 0 0,-7-5 0,3 4 0,-14-8 0,9 8 0,-12-8 0,0 8 0,0-8 0,0 8 0,0-8 0,6 8 0,-4-8 0,4 8 0,-1-9 0,2 9 0,6-10 0,0 5 0,-1 0 0,1-5 0,-6 6 0,4-7 0,-9 6 0,4-3 0,-6 3 0,0 0 0,-4-3 0,-2 4 0,1-5 0,-4-6 0,8 4 0,-8-9 0,9 4 0,-3-13 0,4 6 0,1-5 0,5-1 0,-4 6 0,4-5 0,-6 11 0,5-3 0,-4 9 0,4-9 0,0 9 0,-4-4 0,3 5 0,1 0 0,-4 5 0,4-3 0,-6 7 0,0-7 0,0 8 0,6-9 0,-4 5 0,9-2 0,-10-2 0,5 8 0,0-9 0,-4 9 0,3-4 0,-5 5 0,1 0 0,-1 0 0,-5 0 0,0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51:16.375"/>
    </inkml:context>
    <inkml:brush xml:id="br0">
      <inkml:brushProperty name="width" value="0.05" units="cm"/>
      <inkml:brushProperty name="height" value="0.05" units="cm"/>
      <inkml:brushProperty name="color" value="#CC0066"/>
    </inkml:brush>
  </inkml:definitions>
  <inkml:trace contextRef="#ctx0" brushRef="#br0">1 479 24575,'4'-5'0,"6"1"0,1 4 0,4 0 0,-5 0 0,0 0 0,0 0 0,6 0 0,-4 0 0,3 0 0,1 0 0,1 0 0,0 0 0,5 0 0,-5 0 0,5 0 0,1 0 0,0-11 0,-1 4 0,1-10 0,-6 6 0,4-5 0,-4 4 0,0-4 0,5-1 0,-5 5 0,0-9 0,-1 8 0,0-8 0,-4 9 0,4-4 0,-6 6 0,0 0 0,1-6 0,-1 4 0,1-4 0,-1 6 0,0-1 0,0 1 0,6-1 0,-4 1 0,3-1 0,-4 5 0,-1-3 0,0 8 0,0-8 0,0 7 0,1-7 0,4 3 0,2 0 0,6-4 0,0 4 0,-1-6 0,-5 1 0,5 0 0,-11 0 0,5 5 0,-6 2 0,0-1 0,0 4 0,0-4 0,0 5 0,0 0 0,0 0 0,0 0 0,0 0 0,1 0 0,-1-4 0,0 2 0,0-2 0,-4 4 0,-1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51:23.706"/>
    </inkml:context>
    <inkml:brush xml:id="br0">
      <inkml:brushProperty name="width" value="0.05" units="cm"/>
      <inkml:brushProperty name="height" value="0.05" units="cm"/>
      <inkml:brushProperty name="color" value="#CC0066"/>
    </inkml:brush>
  </inkml:definitions>
  <inkml:trace contextRef="#ctx0" brushRef="#br0">12 56 24575,'10'6'0,"-1"2"0,1-2 0,0-1 0,-4 4 0,2-4 0,-3 4 0,5 1 0,0 0 0,0 0 0,-5 0 0,4-5 0,-8 5 0,8-9 0,-7 8 0,6-8 0,-7 8 0,4-4 0,-1 5 0,-3 0 0,7-1 0,-2 2 0,4-1 0,1 0 0,-1 0 0,0 6 0,1-4 0,0 3 0,-1-4 0,-5-1 0,0 0 0,-5-13 0,0-5 0,0-19 0,5 2 0,2-10 0,-1 4 0,5-6 0,-10-1 0,5 7 0,-1 2 0,-4 12 0,4 1 0,-5 6 0,0 0 0,-4 4 0,-1 2 0,-11 4 0,-1 0 0,-5 5 0,-8 1 0,6 6 0,-5 0 0,6-1 0,0 0 0,6-5 0,-4-1 0,9-5 0,-4 0 0,6 0 0,5 5 0,-4-4 0,8 3 0,-3-4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19:51:25.748"/>
    </inkml:context>
    <inkml:brush xml:id="br0">
      <inkml:brushProperty name="width" value="0.05" units="cm"/>
      <inkml:brushProperty name="height" value="0.05" units="cm"/>
      <inkml:brushProperty name="color" value="#CC0066"/>
    </inkml:brush>
  </inkml:definitions>
  <inkml:trace contextRef="#ctx0" brushRef="#br0">5 1 24575,'0'9'0,"0"1"0,0 0 0,0 0 0,0 1 0,0-1 0,0 0 0,0 0 0,0-1 0,4 1 0,-2 0 0,2 1 0,1-1 0,-4 0 0,7 0 0,-7 0 0,4 0 0,-5 0 0,0 0 0,4-4 0,-3 2 0,3-3 0,-4 5 0,5 6 0,1-5 0,5 5 0,-1-6 0,0 0 0,1 1 0,-1-1 0,0 0 0,-4-8 0,-2-4 0,-4-13 0,6-9 0,0 0 0,7-12 0,-2 5 0,1 0 0,-5 2 0,3 6 0,-9 6 0,9 1 0,-9 6 0,4 0 0,-9 4 0,-2 2 0,-9 4 0,-3 0 0,-5 0 0,1 0 0,-1 0 0,6 0 0,-5 0 0,10 0 0,-3 0 0,4 0 0,1 0 0,4 0 0,2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20:03:38.355"/>
    </inkml:context>
    <inkml:brush xml:id="br0">
      <inkml:brushProperty name="width" value="0.05" units="cm"/>
      <inkml:brushProperty name="height" value="0.05" units="cm"/>
      <inkml:brushProperty name="color" value="#CC0066"/>
    </inkml:brush>
  </inkml:definitions>
  <inkml:trace contextRef="#ctx0" brushRef="#br0">12176 4997 24575,'-10'0'0,"-2"0"0,-4 0 0,0 0 0,-7 0 0,3 0 0,-1 0 0,-2 0 0,3 0 0,-11 0 0,9 0 0,-8 3 0,14-2 0,-7 3 0,7-4 0,-3 0 0,0 0 0,3 0 0,-7 0 0,3 0 0,-5 0 0,1 0 0,-1 0 0,1 0 0,-5 0 0,3 0 0,-3 0 0,5 0 0,-1 0 0,1 0 0,-1 0 0,1 0 0,0 0 0,-1 0 0,1 0 0,-1 0 0,-4 4 0,4-3 0,-15 3 0,8-1 0,-9 2 0,0 0 0,-1 3 0,-12-2 0,5 3 0,-11 2 0,10-2 0,-10 1 0,5 0 0,-7 0 0,-14 1 0,23-1 0,-42-4 0,39 3 0,-22-8 0,18 3 0,4 1 0,-12-4 0,4 3 0,-4-4 0,6 0 0,7 0 0,-6 0 0,12 0 0,-5 0 0,6 0 0,-6 0 0,5 0 0,-5 0 0,-15 0 0,22 0 0,-40 0 0,39-4 0,-26-2 0,18-4 0,-6 0 0,1 0 0,-1 0 0,0-1 0,1-4 0,5 4 0,-4-8 0,11 8 0,-5-8 0,6 5 0,1-6 0,-1 5 0,-21-10 0,10 8 0,-24-11 0,13 7-894,-23-3 894,42 12 0,-3 0 0,-6-4 0,-3 0 0,-7 2 0,-1 0-775,-1-3 1,0 1 774,-4 2 0,-1 0 0,-4-3 0,-1-1 0,-1 0 0,1-1 0,-1-2 0,1-1 0,0 1 0,1-1 0,4 2 0,2-1 0,-2-3 0,1 0 0,4 1 0,1-2 0,0-1 0,1-2 0,2-1 0,1-2 0,3 2 0,1-3 0,-1-4 0,1-1 0,3 4 0,1-1 0,3-5 0,-1 0 0,-1 5 0,-1 1-484,7-2 1,0 0 483,-3-1 0,-1 0 0,6 4 0,0 0 0,2-2 0,1 0 0,2 4 0,0 0 0,3-3 0,0 0-269,1 3 1,-1-1 268,-1-5 0,0-1 0,0 1 0,1-1 0,-2 0 0,1-2 0,-1-4 0,1 1 0,-1 4 0,1 0 0,-1-5 0,1 0 0,2 3 0,2 0 0,-1 1 0,2-1 0,3-2 0,3 2 622,-13-16-622,12 9 0,3 2 0,1-1 0,-1-7 0,0 0 0,4 8 0,3-2 0,1-2 0,0-4 1474,-16-30-1474,21 31 1055,-12-13-1055,12 14 639,-8-10-639,5 6 157,0 1-157,2 12 0,0 1 0,-4 10 0,4 1 0,-8 4 0,9 1 0,-9-1 0,4 0 0,-3 4 0,-1 1 0,1 0 0,1 4 0,-3-9 0,-2 8 0,1-7 0,-3 2 0,0-4 0,-3-1 0,-11-13 0,-1 4 0,-7-10 0,0-1 0,-6 4 0,-2-9 0,-12 1-707,-2-5 707,34 27 0,0 1 0,-4-1 0,0 0 0,-2-5 0,-1 1 0,-1 6 0,0-1 0,3-4 0,-1 0 0,0 8 0,1 2 0,5-6 0,-1 0 0,-45-19 0,5-4 0,2 11 0,-2-4-17,23 17 17,-9-8 0,11 14 0,0-6 0,-10 5 0,18 0 706,-5 3-706,12 1 18,1 5-18,10 2 0,2 3 0,9 1 0,1 4 0,8 0 0,-3 4 0,6 0 0,-2 0 0,3 0 0,0 0 0,0 0 0,1 0 0,-1 0 0,0 0 0,1 0 0,-1 0 0,-3 0 0,2 0 0,-6 0 0,6 0 0,-5 0 0,1 0 0,-3 0 0,1 0 0,-5 0 0,-1 0 0,-5 0 0,-4 0 0,4 0 0,-9 0 0,-2 0 0,-1 0 0,-3 0 0,5 0 0,-5 0 0,3-4 0,-3 3 0,5-6 0,0 6 0,0-3 0,0 0 0,4 3 0,2-3 0,9 4 0,1-4 0,4 4 0,4-7 0,0 6 0,4-2 0,1 3 0,-1-3 0,0 3 0,0-6 0,1 5 0,-1-5 0,0 5 0,4-5 0,-3 5 0,2-4 0,-2 4 0,2-5 0,-1 6 0,1-3 0,-2 3 0,-1 0 0,-3 0 0,-1-3 0,-4 2 0,0-6 0,0 6 0,-4-6 0,3 6 0,-3-6 0,8 7 0,-3-7 0,6 6 0,-2-5 0,3 5 0,3-5 0,-2 5 0,6-5 0,-3 3 0,3-4 0,0 1 0,0 3 0,0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18T20:03:44.201"/>
    </inkml:context>
    <inkml:brush xml:id="br0">
      <inkml:brushProperty name="width" value="0.05" units="cm"/>
      <inkml:brushProperty name="height" value="0.05" units="cm"/>
      <inkml:brushProperty name="color" value="#CC0066"/>
    </inkml:brush>
  </inkml:definitions>
  <inkml:trace contextRef="#ctx0" brushRef="#br0">0 99 24575,'0'7'0,"3"-1"0,1 1 0,3 0 0,-1-1 0,-2 1 0,2-4 0,-5 3 0,5-5 0,-5 5 0,4-5 0,-4 5 0,4-11 0,-1 3 0,3-10 0,-1 4 0,2-6 0,-2 6 0,-2-2 0,3 0 0,-7 2 0,7-2 0,-7 3 0,6 0 0,-5 0 0,5 1 0,-5-1 0,2 0 0,-1 0 0,-1 1 0,2-1 0,-3 0 0,-3 4 0,0 0 0,-7 3 0,-2 0 0,-3 0 0,4 0 0,-3 0 0,6 0 0,-5 0 0,5 0 0,-2 0 0,3 3 0,6-3 0,2 6 0,6-2 0,-1 2 0,1 1 0,0 0 0,0 3 0,3-2 0,-2 2 0,2-3 0,-3 0 0,0 0 0,-1-1 0,1 1 0,0 0 0,-1-1 0,1-2 0,0 2 0,-1-3 0,1 1 0,-4 2 0,0-3 0,-3-2 0,0-6 0,0-6 0,-3 0 0,-1-3 0,-3 6 0,0-2 0,4 3 0,-3 4 0,5 0 0,-2 3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0:42:39.128"/>
    </inkml:context>
    <inkml:brush xml:id="br0">
      <inkml:brushProperty name="width" value="0.05" units="cm"/>
      <inkml:brushProperty name="height" value="0.05" units="cm"/>
      <inkml:brushProperty name="color" value="#CC0066"/>
    </inkml:brush>
  </inkml:definitions>
  <inkml:trace contextRef="#ctx0" brushRef="#br0">1 1 24575,'35'0'0,"4"0"0,20 8 0,25 24 0,-31-5 0,0 2-830,29 25 830,-27-19 0,-3-1 0,7 12 0,-13-17 0,3 1 0,-2 4 0,-2 1 0,0-4 0,0 0 0,7 9 0,-2 1 0,-9-10 0,-1-1 0,6 5 0,-2 0 0,35 23 0,-4-9 0,-10-4 204,-4-2-204,-10-7 0,0 6 0,-10-17 0,7 6 0,-16-7 626,15 2-626,-6 4 0,0-6 0,7 1 0,-16 4 0,7-12 0,-9 5 0,0-7 0,-7 0 0,4 5 0,-12-11 0,5 9 0,-7-17 0,1 11 0,-1-4 0,1 5 0,7 2 0,2-1 0,7 1 0,-7 0 0,5 0 0,-13-8 0,14 7 0,-14-13 0,6 12 0,-7-11 0,-1 4 0,0-6 0,0 0 0,0 0 0,0 0 0,0 0 0,1 0 0,-1 0 0,8 0 0,-5-6 0,12-3 0,-13-5 0,6 6 0,-7-4 0,0 10 0,-7-10 0,5 10 0,-11-9 0,11 9 0,-5-3 0,1 5 0,-3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0:42:41.184"/>
    </inkml:context>
    <inkml:brush xml:id="br0">
      <inkml:brushProperty name="width" value="0.05" units="cm"/>
      <inkml:brushProperty name="height" value="0.05" units="cm"/>
      <inkml:brushProperty name="color" value="#CC0066"/>
    </inkml:brush>
  </inkml:definitions>
  <inkml:trace contextRef="#ctx0" brushRef="#br0">1 1 24575,'0'13'0,"0"0"0,0 8 0,0-6 0,0 14 0,0-7 0,0 9 0,0 7 0,13-5 0,-2 14 0,11-15 0,-6 7 0,-1-9 0,-1-7 0,-5-2 0,-3-7 0,-6 0 0,6-1 0,-5 0 0,5 0 0,-6 0 0,0 0 0,6 1 0,3 7 0,-2 2 0,0 7 0,-1-7 0,2 5 0,0-12 0,-1 12 0,-1-12 0,-5 5 0,5-8 0,0 1 0,-4-1 0,4-11 0,-6-4 0,0-18 0,6 4 0,2-12 0,7 4 0,0-6 0,0 0 0,0-1 0,0 1 0,0 0 0,0-1 0,0 1 0,0 7 0,0-6 0,-1 14 0,-1-6 0,-5 7 0,-19 2 0,-7-9 0,-24 5 0,-9-16 0,8 14 0,-15-15 0,17 16 0,7-6 0,-3 7 0,21 2 0,-5 6 0,13-5 0,-4 12 0,11-11 0,-5 10 0,6-3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0:42:44.867"/>
    </inkml:context>
    <inkml:brush xml:id="br0">
      <inkml:brushProperty name="width" value="0.05" units="cm"/>
      <inkml:brushProperty name="height" value="0.05" units="cm"/>
      <inkml:brushProperty name="color" value="#CC0066"/>
    </inkml:brush>
  </inkml:definitions>
  <inkml:trace contextRef="#ctx0" brushRef="#br0">8890 16 24575,'-53'0'0,"-4"0"0,4 0 0,-4 0-1376,-2 0 0,-2 0 1376,-15 0 0,-5 0-1355,-12 0 1,-4 0 1354,27 0 0,-2 0 0,-1 0-659,-3 0 1,-1 0 0,-3 0 658,-13 0 0,-4 0 0,3 0 0,8 0 0,2 0 0,-2 0 0,-10 0 0,-1 0 0,1 0 0,6 0 0,0 0 0,1 0 0,5 0 0,0 0 0,1 0-725,0 0 0,1 0 0,0 0 725,5 0 0,1 0 0,0 0 0,0 0 0,0 0 0,0 0 0,0-4 0,-1 0 0,2 0 0,4 3 0,1 0 0,-1 0 0,-5 1 0,0 0 0,3 0 0,-4 1 0,0 1-149,-22 9 1,0 0 148,31-10 0,2 1 0,-20 7 0,-1 2 0,9-5 0,-2 1 0,-16 4 0,3 1 0,29-5 0,0-1 544,-20 4 1,3 1-545,-9 0 0,29-2 0,-1 2 0,11 0 0,1-2 1233,-5-3 0,0-1-1233,-43 13 0,12-8 0,-9 9 0,8 0 0,1 0 0,27-6 0,2 0 0,-14 6 0,20-6 0,0 0 0,-11 5 2826,-10 0-2826,-1 8 0,-10-6 501,33 3 0,1 0-501,-41 1 0,23 5 0,0 2 0,-15 0 0,15-5 0,0 1 0,-22 11 0,28-17 0,-1-1 0,11 1 0,1-2 0,-12-2 0,1-2 0,-29 13 0,36-13 0,1-2 0,-23 8 923,-7 6-923,10-9 0,11-1 511,-11 7-511,28-13 1,0 9-1,24-18 840,7 4-840,0-6 250,1 0-250,-1 0 0,7-6 0,2-1 0,5-6 0,0 0 0,0 0 0,0 0 0,0 0 0,0 0 0,0 0 0,0-1 0,0-8 0,0 7 0,0-22 0,0 19 0,0-19 0,0 14 0,0 0 0,0 1 0,0 8 0,0 1 0,0 10 0,0 18 0,0 8 0,0 13 0,-15 3 0,11-7 0,-10 7 0,14 0 0,0-7 0,0 7 0,0-9 0,0 0 0,0 1 0,0-1 0,0-7 0,0 5 0,0-13 0,0 6 0,0-7 0,0 0 0,0-1 0,0 1 0,0-1 0,0 0 0,0-1 0,0 1 0,0 1 0,0-1 0,0 1 0,0 0 0,0-1 0,-6-5 0,-1-2 0,-6-6 0,-1 0 0,-7 0 0,5 0 0,-12 0 0,5-7 0,-8-8 0,1-2 0,-9-13 0,6 13 0,-6-13 0,9 13 0,0-5 0,7 7 0,-6-7 0,6 6 0,0 1 0,2 2 0,7 5 0,1 1 0,-1 0 0,7 2 0,1-2 0,6-6 0,6 0 0,9-1 0,16-8 0,10 4 0,8-13 0,1 5 0,0-7 0,-1-1 0,-8 9 0,-2-5 0,-9 6 0,-7 1 0,5 2 0,-12 7 0,12-2 0,-5-5 0,0 5 0,5-6 0,-5 14 0,0-5 0,5 5 0,-12-6 0,5 5 0,-8 3 0,1 6 0,0-6 0,-1 4 0,0-4 0,-6 6 0,-1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11:15:33.087"/>
    </inkml:context>
    <inkml:brush xml:id="br0">
      <inkml:brushProperty name="width" value="0.05" units="cm"/>
      <inkml:brushProperty name="height" value="0.05" units="cm"/>
      <inkml:brushProperty name="color" value="#CC0066"/>
    </inkml:brush>
  </inkml:definitions>
  <inkml:trace contextRef="#ctx0" brushRef="#br0">0 779 24575,'31'0'0,"9"0"0,13 0 0,14 0 0,-6 0 0,20 0 0,-4 0 0,14-10-856,0-3 856,0-10 0,-7-4 210,-25 10-210,4-7 0,-26 10 0,10-1 0,-12 2 0,-11 5 646,-5 4-646,-5 1 0,-3 3 0,-1 0 0,-4 0 0,1 0 0,-1 0 0,0 0 0,0 0 0,0 0 0,0 0 0,1-3 0,3 2 0,5-5 0,4 1 0,10-7 0,0 3 0,5-7 0,6 1 0,1-3 0,0 4 0,4-3 0,-9 3 0,3-4 0,-9 5 0,-2 1 0,-8 4 0,-2 1 0,-7 3 0,-1 1 0,-4 0 0,1 2 0,-1-2 0,-2-2 0,-1-2 0,-3-11 0,0 4 0,0-9 0,0-1 0,0-1 0,0-4 0,0 6 0,0-6 0,-4 4 0,0 1 0,-4 1 0,1 11 0,3-5 0,-2 9 0,5-2 0,-1 4 0,2 5 0,0 8 0,0 4 0,0 6 0,0-3 0,3 5 0,1 0 0,4 5 0,0 0 0,0-1 0,0 1 0,0-1 0,-1-3 0,1 2 0,-1-6 0,-2 2 0,1-4 0,-2 1 0,3-4 0,-3 2 0,1-6 0,-4 7 0,5-3 0,-2 3 0,7 7 0,-7-5 0,6 5 0,-6-11 0,-1 0 0,3-3 0,-5-1 0,2 1 0,-3-1 0,3-3 0,0 0 0,4-16 0,0-11 0,10-15 0,-1-13 0,18-4 0,-7-11 0,4 15 0,-2-12 0,-6 21 0,1-4 0,-2 8 0,-9 13 0,-2 3 0,-4 12 0,-3 1 0,-4 6 0,-11 2 0,-9 2 0,-10 0 0,-4 3 0,-6-2 0,4 7 0,1-7 0,2 3 0,8-1 0,-3-2 0,8 2 0,1-3 0,5 0 0,0 0 0,-1 0 0,1 0 0,-1 0 0,4 3 0,-2-2 0,2 2 0,0 0 0,-2-2 0,2 1 0,0-2 0,1 0 0,3 3 0,3-2 0,1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8DF1E-9EF6-A74B-90EC-274F168CCAD7}" type="datetimeFigureOut">
              <a:rPr lang="en-US" smtClean="0"/>
              <a:t>3/25/20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A343-E152-8A4B-9700-8EA41913A91A}" type="slidenum">
              <a:rPr lang="en-US" smtClean="0"/>
              <a:t>‹#›</a:t>
            </a:fld>
            <a:endParaRPr lang="en-US"/>
          </a:p>
        </p:txBody>
      </p:sp>
    </p:spTree>
    <p:extLst>
      <p:ext uri="{BB962C8B-B14F-4D97-AF65-F5344CB8AC3E}">
        <p14:creationId xmlns:p14="http://schemas.microsoft.com/office/powerpoint/2010/main" val="2370587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0A343-E152-8A4B-9700-8EA41913A91A}" type="slidenum">
              <a:rPr lang="en-US" smtClean="0"/>
              <a:t>29</a:t>
            </a:fld>
            <a:endParaRPr lang="en-US"/>
          </a:p>
        </p:txBody>
      </p:sp>
    </p:spTree>
    <p:extLst>
      <p:ext uri="{BB962C8B-B14F-4D97-AF65-F5344CB8AC3E}">
        <p14:creationId xmlns:p14="http://schemas.microsoft.com/office/powerpoint/2010/main" val="3929047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A343-E152-8A4B-9700-8EA41913A91A}" type="slidenum">
              <a:rPr lang="en-US" smtClean="0"/>
              <a:t>42</a:t>
            </a:fld>
            <a:endParaRPr lang="en-US"/>
          </a:p>
        </p:txBody>
      </p:sp>
    </p:spTree>
    <p:extLst>
      <p:ext uri="{BB962C8B-B14F-4D97-AF65-F5344CB8AC3E}">
        <p14:creationId xmlns:p14="http://schemas.microsoft.com/office/powerpoint/2010/main" val="2582981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FB25B-491B-CF4B-9CD6-E0020BC90AB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AC92F28-81F6-014F-BB9D-895DB8E6E2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9A4E78D-5D23-184D-A48C-15BA006F8EFC}"/>
              </a:ext>
            </a:extLst>
          </p:cNvPr>
          <p:cNvSpPr>
            <a:spLocks noGrp="1"/>
          </p:cNvSpPr>
          <p:nvPr>
            <p:ph type="dt" sz="half" idx="10"/>
          </p:nvPr>
        </p:nvSpPr>
        <p:spPr/>
        <p:txBody>
          <a:bodyPr/>
          <a:lstStyle/>
          <a:p>
            <a:fld id="{C7DA2F0A-5BE7-F740-9242-06F52564244A}" type="datetimeFigureOut">
              <a:rPr lang="en-US" smtClean="0"/>
              <a:t>3/25/20</a:t>
            </a:fld>
            <a:endParaRPr lang="en-US"/>
          </a:p>
        </p:txBody>
      </p:sp>
      <p:sp>
        <p:nvSpPr>
          <p:cNvPr id="5" name="Footer Placeholder 4">
            <a:extLst>
              <a:ext uri="{FF2B5EF4-FFF2-40B4-BE49-F238E27FC236}">
                <a16:creationId xmlns:a16="http://schemas.microsoft.com/office/drawing/2014/main" id="{4ACFA2BD-5063-4941-94DF-C4E1FE103B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8BF270-4256-0A44-89CD-521F5776CBA8}"/>
              </a:ext>
            </a:extLst>
          </p:cNvPr>
          <p:cNvSpPr>
            <a:spLocks noGrp="1"/>
          </p:cNvSpPr>
          <p:nvPr>
            <p:ph type="sldNum" sz="quarter" idx="12"/>
          </p:nvPr>
        </p:nvSpPr>
        <p:spPr/>
        <p:txBody>
          <a:bodyPr/>
          <a:lstStyle/>
          <a:p>
            <a:fld id="{F006D147-B83E-354E-B27A-A7ED43E3C1E3}" type="slidenum">
              <a:rPr lang="en-US" smtClean="0"/>
              <a:t>‹#›</a:t>
            </a:fld>
            <a:endParaRPr lang="en-US"/>
          </a:p>
        </p:txBody>
      </p:sp>
    </p:spTree>
    <p:extLst>
      <p:ext uri="{BB962C8B-B14F-4D97-AF65-F5344CB8AC3E}">
        <p14:creationId xmlns:p14="http://schemas.microsoft.com/office/powerpoint/2010/main" val="2326845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6A00-5A41-E94E-9C06-3067D5114E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E6EAF81-C65E-024D-9BDA-71554E35A82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BF2FC6-6C86-564F-8C81-742F2BA97550}"/>
              </a:ext>
            </a:extLst>
          </p:cNvPr>
          <p:cNvSpPr>
            <a:spLocks noGrp="1"/>
          </p:cNvSpPr>
          <p:nvPr>
            <p:ph type="dt" sz="half" idx="10"/>
          </p:nvPr>
        </p:nvSpPr>
        <p:spPr/>
        <p:txBody>
          <a:bodyPr/>
          <a:lstStyle/>
          <a:p>
            <a:fld id="{C7DA2F0A-5BE7-F740-9242-06F52564244A}" type="datetimeFigureOut">
              <a:rPr lang="en-US" smtClean="0"/>
              <a:t>3/25/20</a:t>
            </a:fld>
            <a:endParaRPr lang="en-US"/>
          </a:p>
        </p:txBody>
      </p:sp>
      <p:sp>
        <p:nvSpPr>
          <p:cNvPr id="5" name="Footer Placeholder 4">
            <a:extLst>
              <a:ext uri="{FF2B5EF4-FFF2-40B4-BE49-F238E27FC236}">
                <a16:creationId xmlns:a16="http://schemas.microsoft.com/office/drawing/2014/main" id="{BEAC1779-ED9E-5242-870E-4FF2B7AA1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9E20A-B92F-944E-9637-74EE448D4610}"/>
              </a:ext>
            </a:extLst>
          </p:cNvPr>
          <p:cNvSpPr>
            <a:spLocks noGrp="1"/>
          </p:cNvSpPr>
          <p:nvPr>
            <p:ph type="sldNum" sz="quarter" idx="12"/>
          </p:nvPr>
        </p:nvSpPr>
        <p:spPr/>
        <p:txBody>
          <a:bodyPr/>
          <a:lstStyle/>
          <a:p>
            <a:fld id="{F006D147-B83E-354E-B27A-A7ED43E3C1E3}" type="slidenum">
              <a:rPr lang="en-US" smtClean="0"/>
              <a:t>‹#›</a:t>
            </a:fld>
            <a:endParaRPr lang="en-US"/>
          </a:p>
        </p:txBody>
      </p:sp>
    </p:spTree>
    <p:extLst>
      <p:ext uri="{BB962C8B-B14F-4D97-AF65-F5344CB8AC3E}">
        <p14:creationId xmlns:p14="http://schemas.microsoft.com/office/powerpoint/2010/main" val="4035048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9F29AE-A104-D149-9707-4BFAE049283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ED5B6AE-8507-DE48-B73A-8CCB4CA917A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BA50F4-F3E3-1740-BA95-B46F83F40045}"/>
              </a:ext>
            </a:extLst>
          </p:cNvPr>
          <p:cNvSpPr>
            <a:spLocks noGrp="1"/>
          </p:cNvSpPr>
          <p:nvPr>
            <p:ph type="dt" sz="half" idx="10"/>
          </p:nvPr>
        </p:nvSpPr>
        <p:spPr/>
        <p:txBody>
          <a:bodyPr/>
          <a:lstStyle/>
          <a:p>
            <a:fld id="{C7DA2F0A-5BE7-F740-9242-06F52564244A}" type="datetimeFigureOut">
              <a:rPr lang="en-US" smtClean="0"/>
              <a:t>3/25/20</a:t>
            </a:fld>
            <a:endParaRPr lang="en-US"/>
          </a:p>
        </p:txBody>
      </p:sp>
      <p:sp>
        <p:nvSpPr>
          <p:cNvPr id="5" name="Footer Placeholder 4">
            <a:extLst>
              <a:ext uri="{FF2B5EF4-FFF2-40B4-BE49-F238E27FC236}">
                <a16:creationId xmlns:a16="http://schemas.microsoft.com/office/drawing/2014/main" id="{534878D5-21FB-0E41-8784-D275CD87F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DA91FC-D4C1-F141-BE32-D847AD88DB6E}"/>
              </a:ext>
            </a:extLst>
          </p:cNvPr>
          <p:cNvSpPr>
            <a:spLocks noGrp="1"/>
          </p:cNvSpPr>
          <p:nvPr>
            <p:ph type="sldNum" sz="quarter" idx="12"/>
          </p:nvPr>
        </p:nvSpPr>
        <p:spPr/>
        <p:txBody>
          <a:bodyPr/>
          <a:lstStyle/>
          <a:p>
            <a:fld id="{F006D147-B83E-354E-B27A-A7ED43E3C1E3}" type="slidenum">
              <a:rPr lang="en-US" smtClean="0"/>
              <a:t>‹#›</a:t>
            </a:fld>
            <a:endParaRPr lang="en-US"/>
          </a:p>
        </p:txBody>
      </p:sp>
    </p:spTree>
    <p:extLst>
      <p:ext uri="{BB962C8B-B14F-4D97-AF65-F5344CB8AC3E}">
        <p14:creationId xmlns:p14="http://schemas.microsoft.com/office/powerpoint/2010/main" val="3468255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66B8F-21E9-5E45-A505-28911897E1A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8433998-D9CF-1F4E-B988-5B8B90CF7D8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9E1951-DA91-444B-B5AC-6883BBD37B87}"/>
              </a:ext>
            </a:extLst>
          </p:cNvPr>
          <p:cNvSpPr>
            <a:spLocks noGrp="1"/>
          </p:cNvSpPr>
          <p:nvPr>
            <p:ph type="dt" sz="half" idx="10"/>
          </p:nvPr>
        </p:nvSpPr>
        <p:spPr/>
        <p:txBody>
          <a:bodyPr/>
          <a:lstStyle/>
          <a:p>
            <a:fld id="{C7DA2F0A-5BE7-F740-9242-06F52564244A}" type="datetimeFigureOut">
              <a:rPr lang="en-US" smtClean="0"/>
              <a:t>3/25/20</a:t>
            </a:fld>
            <a:endParaRPr lang="en-US"/>
          </a:p>
        </p:txBody>
      </p:sp>
      <p:sp>
        <p:nvSpPr>
          <p:cNvPr id="5" name="Footer Placeholder 4">
            <a:extLst>
              <a:ext uri="{FF2B5EF4-FFF2-40B4-BE49-F238E27FC236}">
                <a16:creationId xmlns:a16="http://schemas.microsoft.com/office/drawing/2014/main" id="{250DF96F-635A-754F-B068-1884649FB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5505E-3334-6044-BA0D-B0B3534C94D2}"/>
              </a:ext>
            </a:extLst>
          </p:cNvPr>
          <p:cNvSpPr>
            <a:spLocks noGrp="1"/>
          </p:cNvSpPr>
          <p:nvPr>
            <p:ph type="sldNum" sz="quarter" idx="12"/>
          </p:nvPr>
        </p:nvSpPr>
        <p:spPr/>
        <p:txBody>
          <a:bodyPr/>
          <a:lstStyle/>
          <a:p>
            <a:fld id="{F006D147-B83E-354E-B27A-A7ED43E3C1E3}" type="slidenum">
              <a:rPr lang="en-US" smtClean="0"/>
              <a:t>‹#›</a:t>
            </a:fld>
            <a:endParaRPr lang="en-US"/>
          </a:p>
        </p:txBody>
      </p:sp>
    </p:spTree>
    <p:extLst>
      <p:ext uri="{BB962C8B-B14F-4D97-AF65-F5344CB8AC3E}">
        <p14:creationId xmlns:p14="http://schemas.microsoft.com/office/powerpoint/2010/main" val="310608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3CF7-2981-934C-B17A-5E3E6041823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6492346-0734-E740-BB6F-AF8FCAF06B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FFCFCDB-8FD5-434A-9DA9-DF1CF2E6A5A7}"/>
              </a:ext>
            </a:extLst>
          </p:cNvPr>
          <p:cNvSpPr>
            <a:spLocks noGrp="1"/>
          </p:cNvSpPr>
          <p:nvPr>
            <p:ph type="dt" sz="half" idx="10"/>
          </p:nvPr>
        </p:nvSpPr>
        <p:spPr/>
        <p:txBody>
          <a:bodyPr/>
          <a:lstStyle/>
          <a:p>
            <a:fld id="{C7DA2F0A-5BE7-F740-9242-06F52564244A}" type="datetimeFigureOut">
              <a:rPr lang="en-US" smtClean="0"/>
              <a:t>3/25/20</a:t>
            </a:fld>
            <a:endParaRPr lang="en-US"/>
          </a:p>
        </p:txBody>
      </p:sp>
      <p:sp>
        <p:nvSpPr>
          <p:cNvPr id="5" name="Footer Placeholder 4">
            <a:extLst>
              <a:ext uri="{FF2B5EF4-FFF2-40B4-BE49-F238E27FC236}">
                <a16:creationId xmlns:a16="http://schemas.microsoft.com/office/drawing/2014/main" id="{384F7EB4-6E27-A845-91AA-4C9D9AC85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61B6A3-52CC-5E46-BB3F-CC8032436A42}"/>
              </a:ext>
            </a:extLst>
          </p:cNvPr>
          <p:cNvSpPr>
            <a:spLocks noGrp="1"/>
          </p:cNvSpPr>
          <p:nvPr>
            <p:ph type="sldNum" sz="quarter" idx="12"/>
          </p:nvPr>
        </p:nvSpPr>
        <p:spPr/>
        <p:txBody>
          <a:bodyPr/>
          <a:lstStyle/>
          <a:p>
            <a:fld id="{F006D147-B83E-354E-B27A-A7ED43E3C1E3}" type="slidenum">
              <a:rPr lang="en-US" smtClean="0"/>
              <a:t>‹#›</a:t>
            </a:fld>
            <a:endParaRPr lang="en-US"/>
          </a:p>
        </p:txBody>
      </p:sp>
    </p:spTree>
    <p:extLst>
      <p:ext uri="{BB962C8B-B14F-4D97-AF65-F5344CB8AC3E}">
        <p14:creationId xmlns:p14="http://schemas.microsoft.com/office/powerpoint/2010/main" val="3264083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F3F-63E8-A642-8C79-4AE73F7482D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4F47A80-C6B2-9C45-8153-0C9FB213FF6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6B25F22-CF52-5644-A34C-EAA8B21ACDC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0E1CF15-6608-4B46-83D0-50AA6FD007FF}"/>
              </a:ext>
            </a:extLst>
          </p:cNvPr>
          <p:cNvSpPr>
            <a:spLocks noGrp="1"/>
          </p:cNvSpPr>
          <p:nvPr>
            <p:ph type="dt" sz="half" idx="10"/>
          </p:nvPr>
        </p:nvSpPr>
        <p:spPr/>
        <p:txBody>
          <a:bodyPr/>
          <a:lstStyle/>
          <a:p>
            <a:fld id="{C7DA2F0A-5BE7-F740-9242-06F52564244A}" type="datetimeFigureOut">
              <a:rPr lang="en-US" smtClean="0"/>
              <a:t>3/25/20</a:t>
            </a:fld>
            <a:endParaRPr lang="en-US"/>
          </a:p>
        </p:txBody>
      </p:sp>
      <p:sp>
        <p:nvSpPr>
          <p:cNvPr id="6" name="Footer Placeholder 5">
            <a:extLst>
              <a:ext uri="{FF2B5EF4-FFF2-40B4-BE49-F238E27FC236}">
                <a16:creationId xmlns:a16="http://schemas.microsoft.com/office/drawing/2014/main" id="{12B30F23-9861-2D42-9DAC-FCB5EEE6F3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DD3F33-2C7E-DB43-9626-BDE9EBD7540E}"/>
              </a:ext>
            </a:extLst>
          </p:cNvPr>
          <p:cNvSpPr>
            <a:spLocks noGrp="1"/>
          </p:cNvSpPr>
          <p:nvPr>
            <p:ph type="sldNum" sz="quarter" idx="12"/>
          </p:nvPr>
        </p:nvSpPr>
        <p:spPr/>
        <p:txBody>
          <a:bodyPr/>
          <a:lstStyle/>
          <a:p>
            <a:fld id="{F006D147-B83E-354E-B27A-A7ED43E3C1E3}" type="slidenum">
              <a:rPr lang="en-US" smtClean="0"/>
              <a:t>‹#›</a:t>
            </a:fld>
            <a:endParaRPr lang="en-US"/>
          </a:p>
        </p:txBody>
      </p:sp>
    </p:spTree>
    <p:extLst>
      <p:ext uri="{BB962C8B-B14F-4D97-AF65-F5344CB8AC3E}">
        <p14:creationId xmlns:p14="http://schemas.microsoft.com/office/powerpoint/2010/main" val="4024762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A5260-15E3-CD45-8510-607B4D93FD4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8776098-2D65-6C4E-8377-0FB22D2A56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71EB286-0F65-B84A-B902-A5AFC79B22C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D456892-F01A-744D-A047-48915FD0D7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1EE712A-B71E-A14C-B45D-CF83D8712E4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D3BBA7C-525A-E14D-97D6-35DA771656EC}"/>
              </a:ext>
            </a:extLst>
          </p:cNvPr>
          <p:cNvSpPr>
            <a:spLocks noGrp="1"/>
          </p:cNvSpPr>
          <p:nvPr>
            <p:ph type="dt" sz="half" idx="10"/>
          </p:nvPr>
        </p:nvSpPr>
        <p:spPr/>
        <p:txBody>
          <a:bodyPr/>
          <a:lstStyle/>
          <a:p>
            <a:fld id="{C7DA2F0A-5BE7-F740-9242-06F52564244A}" type="datetimeFigureOut">
              <a:rPr lang="en-US" smtClean="0"/>
              <a:t>3/25/20</a:t>
            </a:fld>
            <a:endParaRPr lang="en-US"/>
          </a:p>
        </p:txBody>
      </p:sp>
      <p:sp>
        <p:nvSpPr>
          <p:cNvPr id="8" name="Footer Placeholder 7">
            <a:extLst>
              <a:ext uri="{FF2B5EF4-FFF2-40B4-BE49-F238E27FC236}">
                <a16:creationId xmlns:a16="http://schemas.microsoft.com/office/drawing/2014/main" id="{6416A0FA-E8D6-1242-A9E9-9C3B6B4BF6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BB0713-CB61-DB45-93FC-4D24171F0840}"/>
              </a:ext>
            </a:extLst>
          </p:cNvPr>
          <p:cNvSpPr>
            <a:spLocks noGrp="1"/>
          </p:cNvSpPr>
          <p:nvPr>
            <p:ph type="sldNum" sz="quarter" idx="12"/>
          </p:nvPr>
        </p:nvSpPr>
        <p:spPr/>
        <p:txBody>
          <a:bodyPr/>
          <a:lstStyle/>
          <a:p>
            <a:fld id="{F006D147-B83E-354E-B27A-A7ED43E3C1E3}" type="slidenum">
              <a:rPr lang="en-US" smtClean="0"/>
              <a:t>‹#›</a:t>
            </a:fld>
            <a:endParaRPr lang="en-US"/>
          </a:p>
        </p:txBody>
      </p:sp>
    </p:spTree>
    <p:extLst>
      <p:ext uri="{BB962C8B-B14F-4D97-AF65-F5344CB8AC3E}">
        <p14:creationId xmlns:p14="http://schemas.microsoft.com/office/powerpoint/2010/main" val="833484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16189-00C3-3547-82BE-EC11CCEFF3D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43C94BF-B3DC-0B4D-82C5-8CF116757B2C}"/>
              </a:ext>
            </a:extLst>
          </p:cNvPr>
          <p:cNvSpPr>
            <a:spLocks noGrp="1"/>
          </p:cNvSpPr>
          <p:nvPr>
            <p:ph type="dt" sz="half" idx="10"/>
          </p:nvPr>
        </p:nvSpPr>
        <p:spPr/>
        <p:txBody>
          <a:bodyPr/>
          <a:lstStyle/>
          <a:p>
            <a:fld id="{C7DA2F0A-5BE7-F740-9242-06F52564244A}" type="datetimeFigureOut">
              <a:rPr lang="en-US" smtClean="0"/>
              <a:t>3/25/20</a:t>
            </a:fld>
            <a:endParaRPr lang="en-US"/>
          </a:p>
        </p:txBody>
      </p:sp>
      <p:sp>
        <p:nvSpPr>
          <p:cNvPr id="4" name="Footer Placeholder 3">
            <a:extLst>
              <a:ext uri="{FF2B5EF4-FFF2-40B4-BE49-F238E27FC236}">
                <a16:creationId xmlns:a16="http://schemas.microsoft.com/office/drawing/2014/main" id="{C8CC2845-6917-D348-B43A-E91CAA8309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B68EFF-0DCF-8F41-AAB7-66147135A6F3}"/>
              </a:ext>
            </a:extLst>
          </p:cNvPr>
          <p:cNvSpPr>
            <a:spLocks noGrp="1"/>
          </p:cNvSpPr>
          <p:nvPr>
            <p:ph type="sldNum" sz="quarter" idx="12"/>
          </p:nvPr>
        </p:nvSpPr>
        <p:spPr/>
        <p:txBody>
          <a:bodyPr/>
          <a:lstStyle/>
          <a:p>
            <a:fld id="{F006D147-B83E-354E-B27A-A7ED43E3C1E3}" type="slidenum">
              <a:rPr lang="en-US" smtClean="0"/>
              <a:t>‹#›</a:t>
            </a:fld>
            <a:endParaRPr lang="en-US"/>
          </a:p>
        </p:txBody>
      </p:sp>
    </p:spTree>
    <p:extLst>
      <p:ext uri="{BB962C8B-B14F-4D97-AF65-F5344CB8AC3E}">
        <p14:creationId xmlns:p14="http://schemas.microsoft.com/office/powerpoint/2010/main" val="499712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FDC48C-5BC6-E840-963C-0456EACBF0C1}"/>
              </a:ext>
            </a:extLst>
          </p:cNvPr>
          <p:cNvSpPr>
            <a:spLocks noGrp="1"/>
          </p:cNvSpPr>
          <p:nvPr>
            <p:ph type="dt" sz="half" idx="10"/>
          </p:nvPr>
        </p:nvSpPr>
        <p:spPr/>
        <p:txBody>
          <a:bodyPr/>
          <a:lstStyle/>
          <a:p>
            <a:fld id="{C7DA2F0A-5BE7-F740-9242-06F52564244A}" type="datetimeFigureOut">
              <a:rPr lang="en-US" smtClean="0"/>
              <a:t>3/25/20</a:t>
            </a:fld>
            <a:endParaRPr lang="en-US"/>
          </a:p>
        </p:txBody>
      </p:sp>
      <p:sp>
        <p:nvSpPr>
          <p:cNvPr id="3" name="Footer Placeholder 2">
            <a:extLst>
              <a:ext uri="{FF2B5EF4-FFF2-40B4-BE49-F238E27FC236}">
                <a16:creationId xmlns:a16="http://schemas.microsoft.com/office/drawing/2014/main" id="{0F9F6DC1-AF60-A94E-A486-3DFF365B81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4929F-29FC-2045-8101-D0B2608A9293}"/>
              </a:ext>
            </a:extLst>
          </p:cNvPr>
          <p:cNvSpPr>
            <a:spLocks noGrp="1"/>
          </p:cNvSpPr>
          <p:nvPr>
            <p:ph type="sldNum" sz="quarter" idx="12"/>
          </p:nvPr>
        </p:nvSpPr>
        <p:spPr/>
        <p:txBody>
          <a:bodyPr/>
          <a:lstStyle/>
          <a:p>
            <a:fld id="{F006D147-B83E-354E-B27A-A7ED43E3C1E3}" type="slidenum">
              <a:rPr lang="en-US" smtClean="0"/>
              <a:t>‹#›</a:t>
            </a:fld>
            <a:endParaRPr lang="en-US"/>
          </a:p>
        </p:txBody>
      </p:sp>
    </p:spTree>
    <p:extLst>
      <p:ext uri="{BB962C8B-B14F-4D97-AF65-F5344CB8AC3E}">
        <p14:creationId xmlns:p14="http://schemas.microsoft.com/office/powerpoint/2010/main" val="1117317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B683-F3DB-AD42-8CC2-BDA4F85E648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08A0CA6-9119-A645-884A-88FCAEAD7F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ECB291-1C06-5F4F-BA3A-40927EB695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992B83-DBF0-9D44-9230-A4D4983F5A6A}"/>
              </a:ext>
            </a:extLst>
          </p:cNvPr>
          <p:cNvSpPr>
            <a:spLocks noGrp="1"/>
          </p:cNvSpPr>
          <p:nvPr>
            <p:ph type="dt" sz="half" idx="10"/>
          </p:nvPr>
        </p:nvSpPr>
        <p:spPr/>
        <p:txBody>
          <a:bodyPr/>
          <a:lstStyle/>
          <a:p>
            <a:fld id="{C7DA2F0A-5BE7-F740-9242-06F52564244A}" type="datetimeFigureOut">
              <a:rPr lang="en-US" smtClean="0"/>
              <a:t>3/25/20</a:t>
            </a:fld>
            <a:endParaRPr lang="en-US"/>
          </a:p>
        </p:txBody>
      </p:sp>
      <p:sp>
        <p:nvSpPr>
          <p:cNvPr id="6" name="Footer Placeholder 5">
            <a:extLst>
              <a:ext uri="{FF2B5EF4-FFF2-40B4-BE49-F238E27FC236}">
                <a16:creationId xmlns:a16="http://schemas.microsoft.com/office/drawing/2014/main" id="{EF41CD09-F94D-DC49-A4F0-FF699E7C1E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8CE1BD-102D-E84D-A7A5-55FC06D30F0C}"/>
              </a:ext>
            </a:extLst>
          </p:cNvPr>
          <p:cNvSpPr>
            <a:spLocks noGrp="1"/>
          </p:cNvSpPr>
          <p:nvPr>
            <p:ph type="sldNum" sz="quarter" idx="12"/>
          </p:nvPr>
        </p:nvSpPr>
        <p:spPr/>
        <p:txBody>
          <a:bodyPr/>
          <a:lstStyle/>
          <a:p>
            <a:fld id="{F006D147-B83E-354E-B27A-A7ED43E3C1E3}" type="slidenum">
              <a:rPr lang="en-US" smtClean="0"/>
              <a:t>‹#›</a:t>
            </a:fld>
            <a:endParaRPr lang="en-US"/>
          </a:p>
        </p:txBody>
      </p:sp>
    </p:spTree>
    <p:extLst>
      <p:ext uri="{BB962C8B-B14F-4D97-AF65-F5344CB8AC3E}">
        <p14:creationId xmlns:p14="http://schemas.microsoft.com/office/powerpoint/2010/main" val="3475249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40E1-476C-DD4F-8E4B-E8187CFF723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017BDF-D3DF-0B49-8311-D86E470BB9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B0CEB8-81E0-754D-8704-25FCB042C3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A9B1E5-1068-7B4B-AAF8-27B8CCDC64DE}"/>
              </a:ext>
            </a:extLst>
          </p:cNvPr>
          <p:cNvSpPr>
            <a:spLocks noGrp="1"/>
          </p:cNvSpPr>
          <p:nvPr>
            <p:ph type="dt" sz="half" idx="10"/>
          </p:nvPr>
        </p:nvSpPr>
        <p:spPr/>
        <p:txBody>
          <a:bodyPr/>
          <a:lstStyle/>
          <a:p>
            <a:fld id="{C7DA2F0A-5BE7-F740-9242-06F52564244A}" type="datetimeFigureOut">
              <a:rPr lang="en-US" smtClean="0"/>
              <a:t>3/25/20</a:t>
            </a:fld>
            <a:endParaRPr lang="en-US"/>
          </a:p>
        </p:txBody>
      </p:sp>
      <p:sp>
        <p:nvSpPr>
          <p:cNvPr id="6" name="Footer Placeholder 5">
            <a:extLst>
              <a:ext uri="{FF2B5EF4-FFF2-40B4-BE49-F238E27FC236}">
                <a16:creationId xmlns:a16="http://schemas.microsoft.com/office/drawing/2014/main" id="{734412B9-6080-D44D-92B7-B076F6062B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85CD3C-FAFC-DA4A-B9BE-511253C18C5D}"/>
              </a:ext>
            </a:extLst>
          </p:cNvPr>
          <p:cNvSpPr>
            <a:spLocks noGrp="1"/>
          </p:cNvSpPr>
          <p:nvPr>
            <p:ph type="sldNum" sz="quarter" idx="12"/>
          </p:nvPr>
        </p:nvSpPr>
        <p:spPr/>
        <p:txBody>
          <a:bodyPr/>
          <a:lstStyle/>
          <a:p>
            <a:fld id="{F006D147-B83E-354E-B27A-A7ED43E3C1E3}" type="slidenum">
              <a:rPr lang="en-US" smtClean="0"/>
              <a:t>‹#›</a:t>
            </a:fld>
            <a:endParaRPr lang="en-US"/>
          </a:p>
        </p:txBody>
      </p:sp>
    </p:spTree>
    <p:extLst>
      <p:ext uri="{BB962C8B-B14F-4D97-AF65-F5344CB8AC3E}">
        <p14:creationId xmlns:p14="http://schemas.microsoft.com/office/powerpoint/2010/main" val="3684881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1E1B3E-3885-614E-9EAA-2E5344AC27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4250E-0230-8E4E-89F5-A75A9E5F40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864B77-4B03-5D4E-9E9F-88A70F7028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DA2F0A-5BE7-F740-9242-06F52564244A}" type="datetimeFigureOut">
              <a:rPr lang="en-US" smtClean="0"/>
              <a:t>3/25/20</a:t>
            </a:fld>
            <a:endParaRPr lang="en-US"/>
          </a:p>
        </p:txBody>
      </p:sp>
      <p:sp>
        <p:nvSpPr>
          <p:cNvPr id="5" name="Footer Placeholder 4">
            <a:extLst>
              <a:ext uri="{FF2B5EF4-FFF2-40B4-BE49-F238E27FC236}">
                <a16:creationId xmlns:a16="http://schemas.microsoft.com/office/drawing/2014/main" id="{560CFDB5-9FA5-3A47-942D-84BE1CCFCE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2BD04B-9F89-9244-9720-1096017A3E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06D147-B83E-354E-B27A-A7ED43E3C1E3}" type="slidenum">
              <a:rPr lang="en-US" smtClean="0"/>
              <a:t>‹#›</a:t>
            </a:fld>
            <a:endParaRPr lang="en-US"/>
          </a:p>
        </p:txBody>
      </p:sp>
    </p:spTree>
    <p:extLst>
      <p:ext uri="{BB962C8B-B14F-4D97-AF65-F5344CB8AC3E}">
        <p14:creationId xmlns:p14="http://schemas.microsoft.com/office/powerpoint/2010/main" val="3636997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customXml" Target="../ink/ink9.xml"/><Relationship Id="rId18" Type="http://schemas.openxmlformats.org/officeDocument/2006/relationships/image" Target="../media/image13.png"/><Relationship Id="rId26" Type="http://schemas.openxmlformats.org/officeDocument/2006/relationships/image" Target="../media/image17.png"/><Relationship Id="rId39" Type="http://schemas.openxmlformats.org/officeDocument/2006/relationships/customXml" Target="../ink/ink22.xml"/><Relationship Id="rId21" Type="http://schemas.openxmlformats.org/officeDocument/2006/relationships/customXml" Target="../ink/ink13.xml"/><Relationship Id="rId34" Type="http://schemas.openxmlformats.org/officeDocument/2006/relationships/image" Target="../media/image21.png"/><Relationship Id="rId42" Type="http://schemas.openxmlformats.org/officeDocument/2006/relationships/image" Target="../media/image25.png"/><Relationship Id="rId7" Type="http://schemas.openxmlformats.org/officeDocument/2006/relationships/customXml" Target="../ink/ink6.xml"/><Relationship Id="rId2" Type="http://schemas.openxmlformats.org/officeDocument/2006/relationships/image" Target="../media/image6.png"/><Relationship Id="rId16" Type="http://schemas.openxmlformats.org/officeDocument/2006/relationships/image" Target="../media/image12.png"/><Relationship Id="rId20" Type="http://schemas.openxmlformats.org/officeDocument/2006/relationships/image" Target="../media/image14.png"/><Relationship Id="rId29" Type="http://schemas.openxmlformats.org/officeDocument/2006/relationships/customXml" Target="../ink/ink17.xml"/><Relationship Id="rId41" Type="http://schemas.openxmlformats.org/officeDocument/2006/relationships/customXml" Target="../ink/ink23.xml"/><Relationship Id="rId1" Type="http://schemas.openxmlformats.org/officeDocument/2006/relationships/slideLayout" Target="../slideLayouts/slideLayout2.xml"/><Relationship Id="rId6" Type="http://schemas.openxmlformats.org/officeDocument/2006/relationships/image" Target="../media/image710.png"/><Relationship Id="rId11" Type="http://schemas.openxmlformats.org/officeDocument/2006/relationships/customXml" Target="../ink/ink8.xml"/><Relationship Id="rId24" Type="http://schemas.openxmlformats.org/officeDocument/2006/relationships/image" Target="../media/image16.png"/><Relationship Id="rId32" Type="http://schemas.openxmlformats.org/officeDocument/2006/relationships/image" Target="../media/image20.png"/><Relationship Id="rId37" Type="http://schemas.openxmlformats.org/officeDocument/2006/relationships/customXml" Target="../ink/ink21.xml"/><Relationship Id="rId40" Type="http://schemas.openxmlformats.org/officeDocument/2006/relationships/image" Target="../media/image24.png"/><Relationship Id="rId5" Type="http://schemas.openxmlformats.org/officeDocument/2006/relationships/customXml" Target="../ink/ink5.xml"/><Relationship Id="rId15" Type="http://schemas.openxmlformats.org/officeDocument/2006/relationships/customXml" Target="../ink/ink10.xml"/><Relationship Id="rId23" Type="http://schemas.openxmlformats.org/officeDocument/2006/relationships/customXml" Target="../ink/ink14.xml"/><Relationship Id="rId28" Type="http://schemas.openxmlformats.org/officeDocument/2006/relationships/image" Target="../media/image18.png"/><Relationship Id="rId36" Type="http://schemas.openxmlformats.org/officeDocument/2006/relationships/image" Target="../media/image22.png"/><Relationship Id="rId10" Type="http://schemas.openxmlformats.org/officeDocument/2006/relationships/image" Target="../media/image910.png"/><Relationship Id="rId19" Type="http://schemas.openxmlformats.org/officeDocument/2006/relationships/customXml" Target="../ink/ink12.xml"/><Relationship Id="rId31" Type="http://schemas.openxmlformats.org/officeDocument/2006/relationships/customXml" Target="../ink/ink18.xml"/><Relationship Id="rId44" Type="http://schemas.openxmlformats.org/officeDocument/2006/relationships/image" Target="../media/image26.png"/><Relationship Id="rId4" Type="http://schemas.openxmlformats.org/officeDocument/2006/relationships/image" Target="../media/image610.png"/><Relationship Id="rId9" Type="http://schemas.openxmlformats.org/officeDocument/2006/relationships/customXml" Target="../ink/ink7.xml"/><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customXml" Target="../ink/ink16.xml"/><Relationship Id="rId30" Type="http://schemas.openxmlformats.org/officeDocument/2006/relationships/image" Target="../media/image19.png"/><Relationship Id="rId35" Type="http://schemas.openxmlformats.org/officeDocument/2006/relationships/customXml" Target="../ink/ink20.xml"/><Relationship Id="rId43" Type="http://schemas.openxmlformats.org/officeDocument/2006/relationships/customXml" Target="../ink/ink24.xml"/><Relationship Id="rId8" Type="http://schemas.openxmlformats.org/officeDocument/2006/relationships/image" Target="../media/image810.png"/><Relationship Id="rId3" Type="http://schemas.openxmlformats.org/officeDocument/2006/relationships/customXml" Target="../ink/ink4.xml"/><Relationship Id="rId12" Type="http://schemas.openxmlformats.org/officeDocument/2006/relationships/image" Target="../media/image10.png"/><Relationship Id="rId17" Type="http://schemas.openxmlformats.org/officeDocument/2006/relationships/customXml" Target="../ink/ink11.xml"/><Relationship Id="rId25" Type="http://schemas.openxmlformats.org/officeDocument/2006/relationships/customXml" Target="../ink/ink15.xml"/><Relationship Id="rId33" Type="http://schemas.openxmlformats.org/officeDocument/2006/relationships/customXml" Target="../ink/ink19.xml"/><Relationship Id="rId38"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customXml" Target="../ink/ink30.xml"/><Relationship Id="rId3" Type="http://schemas.openxmlformats.org/officeDocument/2006/relationships/customXml" Target="../ink/ink25.xml"/><Relationship Id="rId7" Type="http://schemas.openxmlformats.org/officeDocument/2006/relationships/customXml" Target="../ink/ink27.xml"/><Relationship Id="rId12" Type="http://schemas.openxmlformats.org/officeDocument/2006/relationships/image" Target="../media/image19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customXml" Target="../ink/ink29.xml"/><Relationship Id="rId5" Type="http://schemas.openxmlformats.org/officeDocument/2006/relationships/customXml" Target="../ink/ink26.xml"/><Relationship Id="rId10" Type="http://schemas.openxmlformats.org/officeDocument/2006/relationships/image" Target="../media/image180.png"/><Relationship Id="rId4" Type="http://schemas.openxmlformats.org/officeDocument/2006/relationships/image" Target="../media/image150.png"/><Relationship Id="rId9" Type="http://schemas.openxmlformats.org/officeDocument/2006/relationships/customXml" Target="../ink/ink28.xml"/><Relationship Id="rId14" Type="http://schemas.openxmlformats.org/officeDocument/2006/relationships/image" Target="../media/image200.png"/></Relationships>
</file>

<file path=ppt/slides/_rels/slide12.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customXml" Target="../ink/ink36.xml"/><Relationship Id="rId18" Type="http://schemas.openxmlformats.org/officeDocument/2006/relationships/image" Target="../media/image28.png"/><Relationship Id="rId3" Type="http://schemas.openxmlformats.org/officeDocument/2006/relationships/customXml" Target="../ink/ink31.xml"/><Relationship Id="rId21" Type="http://schemas.openxmlformats.org/officeDocument/2006/relationships/customXml" Target="../ink/ink40.xml"/><Relationship Id="rId7" Type="http://schemas.openxmlformats.org/officeDocument/2006/relationships/customXml" Target="../ink/ink33.xml"/><Relationship Id="rId12" Type="http://schemas.openxmlformats.org/officeDocument/2006/relationships/image" Target="../media/image250.png"/><Relationship Id="rId17" Type="http://schemas.openxmlformats.org/officeDocument/2006/relationships/customXml" Target="../ink/ink38.xml"/><Relationship Id="rId2" Type="http://schemas.openxmlformats.org/officeDocument/2006/relationships/image" Target="../media/image5.png"/><Relationship Id="rId16" Type="http://schemas.openxmlformats.org/officeDocument/2006/relationships/image" Target="../media/image27.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20.png"/><Relationship Id="rId11" Type="http://schemas.openxmlformats.org/officeDocument/2006/relationships/customXml" Target="../ink/ink35.xml"/><Relationship Id="rId5" Type="http://schemas.openxmlformats.org/officeDocument/2006/relationships/customXml" Target="../ink/ink32.xml"/><Relationship Id="rId15" Type="http://schemas.openxmlformats.org/officeDocument/2006/relationships/customXml" Target="../ink/ink37.xml"/><Relationship Id="rId10" Type="http://schemas.openxmlformats.org/officeDocument/2006/relationships/image" Target="../media/image240.png"/><Relationship Id="rId19" Type="http://schemas.openxmlformats.org/officeDocument/2006/relationships/customXml" Target="../ink/ink39.xml"/><Relationship Id="rId4" Type="http://schemas.openxmlformats.org/officeDocument/2006/relationships/image" Target="../media/image210.png"/><Relationship Id="rId9" Type="http://schemas.openxmlformats.org/officeDocument/2006/relationships/customXml" Target="../ink/ink34.xml"/><Relationship Id="rId14" Type="http://schemas.openxmlformats.org/officeDocument/2006/relationships/image" Target="../media/image260.png"/><Relationship Id="rId22"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customXml" Target="../ink/ink46.xml"/><Relationship Id="rId18" Type="http://schemas.openxmlformats.org/officeDocument/2006/relationships/image" Target="../media/image39.png"/><Relationship Id="rId26" Type="http://schemas.openxmlformats.org/officeDocument/2006/relationships/image" Target="../media/image43.png"/><Relationship Id="rId3" Type="http://schemas.openxmlformats.org/officeDocument/2006/relationships/customXml" Target="../ink/ink41.xml"/><Relationship Id="rId21" Type="http://schemas.openxmlformats.org/officeDocument/2006/relationships/customXml" Target="../ink/ink50.xml"/><Relationship Id="rId7" Type="http://schemas.openxmlformats.org/officeDocument/2006/relationships/customXml" Target="../ink/ink43.xml"/><Relationship Id="rId12" Type="http://schemas.openxmlformats.org/officeDocument/2006/relationships/image" Target="../media/image36.png"/><Relationship Id="rId17" Type="http://schemas.openxmlformats.org/officeDocument/2006/relationships/customXml" Target="../ink/ink48.xml"/><Relationship Id="rId25" Type="http://schemas.openxmlformats.org/officeDocument/2006/relationships/customXml" Target="../ink/ink52.xml"/><Relationship Id="rId2" Type="http://schemas.openxmlformats.org/officeDocument/2006/relationships/image" Target="../media/image31.png"/><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customXml" Target="../ink/ink54.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customXml" Target="../ink/ink45.xml"/><Relationship Id="rId24" Type="http://schemas.openxmlformats.org/officeDocument/2006/relationships/image" Target="../media/image42.png"/><Relationship Id="rId32" Type="http://schemas.openxmlformats.org/officeDocument/2006/relationships/image" Target="../media/image46.png"/><Relationship Id="rId5" Type="http://schemas.openxmlformats.org/officeDocument/2006/relationships/customXml" Target="../ink/ink42.xml"/><Relationship Id="rId15" Type="http://schemas.openxmlformats.org/officeDocument/2006/relationships/customXml" Target="../ink/ink47.xml"/><Relationship Id="rId23" Type="http://schemas.openxmlformats.org/officeDocument/2006/relationships/customXml" Target="../ink/ink51.xml"/><Relationship Id="rId28" Type="http://schemas.openxmlformats.org/officeDocument/2006/relationships/image" Target="../media/image44.png"/><Relationship Id="rId10" Type="http://schemas.openxmlformats.org/officeDocument/2006/relationships/image" Target="../media/image35.png"/><Relationship Id="rId19" Type="http://schemas.openxmlformats.org/officeDocument/2006/relationships/customXml" Target="../ink/ink49.xml"/><Relationship Id="rId31" Type="http://schemas.openxmlformats.org/officeDocument/2006/relationships/customXml" Target="../ink/ink55.xml"/><Relationship Id="rId4" Type="http://schemas.openxmlformats.org/officeDocument/2006/relationships/image" Target="../media/image32.png"/><Relationship Id="rId9" Type="http://schemas.openxmlformats.org/officeDocument/2006/relationships/customXml" Target="../ink/ink44.xml"/><Relationship Id="rId14" Type="http://schemas.openxmlformats.org/officeDocument/2006/relationships/image" Target="../media/image37.png"/><Relationship Id="rId22" Type="http://schemas.openxmlformats.org/officeDocument/2006/relationships/image" Target="../media/image41.png"/><Relationship Id="rId27" Type="http://schemas.openxmlformats.org/officeDocument/2006/relationships/customXml" Target="../ink/ink53.xml"/><Relationship Id="rId30"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ustomXml" Target="../ink/ink56.xml"/><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customXml" Target="../ink/ink62.xml"/><Relationship Id="rId3" Type="http://schemas.openxmlformats.org/officeDocument/2006/relationships/customXml" Target="../ink/ink57.xml"/><Relationship Id="rId7" Type="http://schemas.openxmlformats.org/officeDocument/2006/relationships/customXml" Target="../ink/ink59.xml"/><Relationship Id="rId12"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customXml" Target="../ink/ink61.xml"/><Relationship Id="rId5" Type="http://schemas.openxmlformats.org/officeDocument/2006/relationships/customXml" Target="../ink/ink58.xml"/><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customXml" Target="../ink/ink60.xml"/><Relationship Id="rId1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customXml" Target="../ink/ink63.xml"/><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customXml" Target="../ink/ink64.xml"/><Relationship Id="rId7" Type="http://schemas.openxmlformats.org/officeDocument/2006/relationships/customXml" Target="../ink/ink66.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customXml" Target="../ink/ink65.xml"/><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customXml" Target="../ink/ink67.xml"/></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customXml" Target="../ink/ink68.xml"/><Relationship Id="rId7" Type="http://schemas.openxmlformats.org/officeDocument/2006/relationships/customXml" Target="../ink/ink70.xml"/><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customXml" Target="../ink/ink69.xml"/><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customXml" Target="../ink/ink71.xml"/></Relationships>
</file>

<file path=ppt/slides/_rels/slide22.xml.rels><?xml version="1.0" encoding="UTF-8" standalone="yes"?>
<Relationships xmlns="http://schemas.openxmlformats.org/package/2006/relationships"><Relationship Id="rId8" Type="http://schemas.openxmlformats.org/officeDocument/2006/relationships/customXml" Target="../ink/ink74.xml"/><Relationship Id="rId13" Type="http://schemas.openxmlformats.org/officeDocument/2006/relationships/image" Target="../media/image72.png"/><Relationship Id="rId18" Type="http://schemas.openxmlformats.org/officeDocument/2006/relationships/customXml" Target="../ink/ink79.xml"/><Relationship Id="rId3" Type="http://schemas.openxmlformats.org/officeDocument/2006/relationships/image" Target="../media/image67.png"/><Relationship Id="rId21" Type="http://schemas.openxmlformats.org/officeDocument/2006/relationships/image" Target="../media/image76.png"/><Relationship Id="rId7" Type="http://schemas.openxmlformats.org/officeDocument/2006/relationships/image" Target="../media/image69.png"/><Relationship Id="rId12" Type="http://schemas.openxmlformats.org/officeDocument/2006/relationships/customXml" Target="../ink/ink76.xml"/><Relationship Id="rId17" Type="http://schemas.openxmlformats.org/officeDocument/2006/relationships/image" Target="../media/image74.png"/><Relationship Id="rId2" Type="http://schemas.openxmlformats.org/officeDocument/2006/relationships/image" Target="../media/image66.png"/><Relationship Id="rId16" Type="http://schemas.openxmlformats.org/officeDocument/2006/relationships/customXml" Target="../ink/ink78.xml"/><Relationship Id="rId20" Type="http://schemas.openxmlformats.org/officeDocument/2006/relationships/customXml" Target="../ink/ink80.xml"/><Relationship Id="rId1" Type="http://schemas.openxmlformats.org/officeDocument/2006/relationships/slideLayout" Target="../slideLayouts/slideLayout2.xml"/><Relationship Id="rId6" Type="http://schemas.openxmlformats.org/officeDocument/2006/relationships/customXml" Target="../ink/ink73.xml"/><Relationship Id="rId11" Type="http://schemas.openxmlformats.org/officeDocument/2006/relationships/image" Target="../media/image71.png"/><Relationship Id="rId5" Type="http://schemas.openxmlformats.org/officeDocument/2006/relationships/image" Target="../media/image68.png"/><Relationship Id="rId15" Type="http://schemas.openxmlformats.org/officeDocument/2006/relationships/image" Target="../media/image73.png"/><Relationship Id="rId23" Type="http://schemas.openxmlformats.org/officeDocument/2006/relationships/image" Target="../media/image77.png"/><Relationship Id="rId10" Type="http://schemas.openxmlformats.org/officeDocument/2006/relationships/customXml" Target="../ink/ink75.xml"/><Relationship Id="rId19" Type="http://schemas.openxmlformats.org/officeDocument/2006/relationships/image" Target="../media/image75.png"/><Relationship Id="rId4" Type="http://schemas.openxmlformats.org/officeDocument/2006/relationships/customXml" Target="../ink/ink72.xml"/><Relationship Id="rId9" Type="http://schemas.openxmlformats.org/officeDocument/2006/relationships/image" Target="../media/image70.png"/><Relationship Id="rId14" Type="http://schemas.openxmlformats.org/officeDocument/2006/relationships/customXml" Target="../ink/ink77.xml"/><Relationship Id="rId22" Type="http://schemas.openxmlformats.org/officeDocument/2006/relationships/customXml" Target="../ink/ink81.xml"/></Relationships>
</file>

<file path=ppt/slides/_rels/slide2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customXml" Target="../ink/ink82.xml"/><Relationship Id="rId7" Type="http://schemas.openxmlformats.org/officeDocument/2006/relationships/customXml" Target="../ink/ink84.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customXml" Target="../ink/ink83.xml"/><Relationship Id="rId10" Type="http://schemas.openxmlformats.org/officeDocument/2006/relationships/image" Target="../media/image83.png"/><Relationship Id="rId4" Type="http://schemas.openxmlformats.org/officeDocument/2006/relationships/image" Target="../media/image80.png"/><Relationship Id="rId9" Type="http://schemas.openxmlformats.org/officeDocument/2006/relationships/customXml" Target="../ink/ink85.xml"/></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customXml" Target="../ink/ink91.xml"/><Relationship Id="rId18" Type="http://schemas.openxmlformats.org/officeDocument/2006/relationships/image" Target="../media/image92.png"/><Relationship Id="rId3" Type="http://schemas.openxmlformats.org/officeDocument/2006/relationships/customXml" Target="../ink/ink86.xml"/><Relationship Id="rId7" Type="http://schemas.openxmlformats.org/officeDocument/2006/relationships/customXml" Target="../ink/ink88.xml"/><Relationship Id="rId12" Type="http://schemas.openxmlformats.org/officeDocument/2006/relationships/image" Target="../media/image89.png"/><Relationship Id="rId17" Type="http://schemas.openxmlformats.org/officeDocument/2006/relationships/customXml" Target="../ink/ink93.xml"/><Relationship Id="rId2" Type="http://schemas.openxmlformats.org/officeDocument/2006/relationships/image" Target="../media/image84.png"/><Relationship Id="rId16"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customXml" Target="../ink/ink90.xml"/><Relationship Id="rId5" Type="http://schemas.openxmlformats.org/officeDocument/2006/relationships/customXml" Target="../ink/ink87.xml"/><Relationship Id="rId15" Type="http://schemas.openxmlformats.org/officeDocument/2006/relationships/customXml" Target="../ink/ink92.xml"/><Relationship Id="rId10" Type="http://schemas.openxmlformats.org/officeDocument/2006/relationships/image" Target="../media/image88.png"/><Relationship Id="rId4" Type="http://schemas.openxmlformats.org/officeDocument/2006/relationships/image" Target="../media/image85.png"/><Relationship Id="rId9" Type="http://schemas.openxmlformats.org/officeDocument/2006/relationships/customXml" Target="../ink/ink89.xml"/><Relationship Id="rId1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customXml" Target="../ink/ink94.xml"/><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customXml" Target="../ink/ink95.xml"/><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customXml" Target="../ink/ink96.xml"/><Relationship Id="rId7" Type="http://schemas.openxmlformats.org/officeDocument/2006/relationships/customXml" Target="../ink/ink98.xml"/><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customXml" Target="../ink/ink97.xml"/><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ustomXml" Target="../ink/ink99.xm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customXml" Target="../ink/ink100.xml"/><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ustomXml" Target="../ink/ink101.xml"/><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customXml" Target="../ink/ink107.xml"/><Relationship Id="rId3" Type="http://schemas.openxmlformats.org/officeDocument/2006/relationships/customXml" Target="../ink/ink102.xml"/><Relationship Id="rId7" Type="http://schemas.openxmlformats.org/officeDocument/2006/relationships/customXml" Target="../ink/ink104.xml"/><Relationship Id="rId12"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customXml" Target="../ink/ink106.xml"/><Relationship Id="rId5" Type="http://schemas.openxmlformats.org/officeDocument/2006/relationships/customXml" Target="../ink/ink103.xml"/><Relationship Id="rId10" Type="http://schemas.openxmlformats.org/officeDocument/2006/relationships/image" Target="../media/image113.png"/><Relationship Id="rId4" Type="http://schemas.openxmlformats.org/officeDocument/2006/relationships/image" Target="../media/image110.png"/><Relationship Id="rId9" Type="http://schemas.openxmlformats.org/officeDocument/2006/relationships/customXml" Target="../ink/ink105.xml"/><Relationship Id="rId14"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hyperlink" Target="https://scotlandsgardens.org/resources/" TargetMode="External"/><Relationship Id="rId2" Type="http://schemas.openxmlformats.org/officeDocument/2006/relationships/hyperlink" Target="https://scotlandsgardens.org/about-u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108.xml"/><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customXml" Target="../ink/ink109.xml"/><Relationship Id="rId4" Type="http://schemas.openxmlformats.org/officeDocument/2006/relationships/image" Target="../media/image117.png"/></Relationships>
</file>

<file path=ppt/slides/_rels/slide41.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customXml" Target="../ink/ink115.xml"/><Relationship Id="rId3" Type="http://schemas.openxmlformats.org/officeDocument/2006/relationships/customXml" Target="../ink/ink110.xml"/><Relationship Id="rId7" Type="http://schemas.openxmlformats.org/officeDocument/2006/relationships/customXml" Target="../ink/ink112.xml"/><Relationship Id="rId12"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customXml" Target="../ink/ink114.xml"/><Relationship Id="rId5" Type="http://schemas.openxmlformats.org/officeDocument/2006/relationships/customXml" Target="../ink/ink111.xml"/><Relationship Id="rId10" Type="http://schemas.openxmlformats.org/officeDocument/2006/relationships/image" Target="../media/image123.png"/><Relationship Id="rId4" Type="http://schemas.openxmlformats.org/officeDocument/2006/relationships/image" Target="../media/image120.png"/><Relationship Id="rId9" Type="http://schemas.openxmlformats.org/officeDocument/2006/relationships/customXml" Target="../ink/ink113.xml"/><Relationship Id="rId14" Type="http://schemas.openxmlformats.org/officeDocument/2006/relationships/image" Target="../media/image125.png"/></Relationships>
</file>

<file path=ppt/slides/_rels/slide42.xml.rels><?xml version="1.0" encoding="UTF-8" standalone="yes"?>
<Relationships xmlns="http://schemas.openxmlformats.org/package/2006/relationships"><Relationship Id="rId8" Type="http://schemas.openxmlformats.org/officeDocument/2006/relationships/customXml" Target="../ink/ink118.xml"/><Relationship Id="rId13" Type="http://schemas.openxmlformats.org/officeDocument/2006/relationships/image" Target="../media/image130.png"/><Relationship Id="rId3" Type="http://schemas.openxmlformats.org/officeDocument/2006/relationships/image" Target="../media/image103.png"/><Relationship Id="rId7" Type="http://schemas.openxmlformats.org/officeDocument/2006/relationships/image" Target="../media/image127.png"/><Relationship Id="rId12" Type="http://schemas.openxmlformats.org/officeDocument/2006/relationships/customXml" Target="../ink/ink120.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ustomXml" Target="../ink/ink117.xml"/><Relationship Id="rId11" Type="http://schemas.openxmlformats.org/officeDocument/2006/relationships/image" Target="../media/image129.png"/><Relationship Id="rId5" Type="http://schemas.openxmlformats.org/officeDocument/2006/relationships/image" Target="../media/image126.png"/><Relationship Id="rId15" Type="http://schemas.openxmlformats.org/officeDocument/2006/relationships/image" Target="../media/image131.png"/><Relationship Id="rId10" Type="http://schemas.openxmlformats.org/officeDocument/2006/relationships/customXml" Target="../ink/ink119.xml"/><Relationship Id="rId4" Type="http://schemas.openxmlformats.org/officeDocument/2006/relationships/customXml" Target="../ink/ink116.xml"/><Relationship Id="rId9" Type="http://schemas.openxmlformats.org/officeDocument/2006/relationships/image" Target="../media/image128.png"/><Relationship Id="rId14" Type="http://schemas.openxmlformats.org/officeDocument/2006/relationships/customXml" Target="../ink/ink1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customXml" Target="../ink/ink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customXml" Target="../ink/ink1.xml"/><Relationship Id="rId9" Type="http://schemas.openxmlformats.org/officeDocument/2006/relationships/customXml" Target="../ink/ink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0C6CF-0739-7B42-9500-516CBD1FC70D}"/>
              </a:ext>
            </a:extLst>
          </p:cNvPr>
          <p:cNvSpPr>
            <a:spLocks noGrp="1"/>
          </p:cNvSpPr>
          <p:nvPr>
            <p:ph type="ctrTitle"/>
          </p:nvPr>
        </p:nvSpPr>
        <p:spPr>
          <a:xfrm>
            <a:off x="1524000" y="2645570"/>
            <a:ext cx="9144000" cy="2387600"/>
          </a:xfrm>
        </p:spPr>
        <p:txBody>
          <a:bodyPr>
            <a:normAutofit fontScale="90000"/>
          </a:bodyPr>
          <a:lstStyle/>
          <a:p>
            <a:br>
              <a:rPr lang="en-US" dirty="0">
                <a:latin typeface="Verdana" panose="020B0604030504040204" pitchFamily="34" charset="0"/>
                <a:ea typeface="Verdana" panose="020B0604030504040204" pitchFamily="34" charset="0"/>
                <a:cs typeface="Verdana" panose="020B0604030504040204" pitchFamily="34" charset="0"/>
              </a:rPr>
            </a:br>
            <a:br>
              <a:rPr lang="en-US" dirty="0">
                <a:latin typeface="Verdana" panose="020B0604030504040204" pitchFamily="34" charset="0"/>
                <a:ea typeface="Verdana" panose="020B0604030504040204" pitchFamily="34" charset="0"/>
                <a:cs typeface="Verdana" panose="020B0604030504040204" pitchFamily="34" charset="0"/>
              </a:rPr>
            </a:b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SGS Facebook Training</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Subtitle 2">
            <a:extLst>
              <a:ext uri="{FF2B5EF4-FFF2-40B4-BE49-F238E27FC236}">
                <a16:creationId xmlns:a16="http://schemas.microsoft.com/office/drawing/2014/main" id="{B5A2C974-A86E-0A41-B45D-3D79198DEF7D}"/>
              </a:ext>
            </a:extLst>
          </p:cNvPr>
          <p:cNvSpPr>
            <a:spLocks noGrp="1"/>
          </p:cNvSpPr>
          <p:nvPr>
            <p:ph type="subTitle" idx="1"/>
          </p:nvPr>
        </p:nvSpPr>
        <p:spPr>
          <a:xfrm>
            <a:off x="1524000" y="4234658"/>
            <a:ext cx="9144000" cy="1655762"/>
          </a:xfrm>
        </p:spPr>
        <p:txBody>
          <a:bodyPr>
            <a:normAutofit/>
          </a:bodyPr>
          <a:lstStyle/>
          <a:p>
            <a:r>
              <a:rPr lang="en-US" sz="3600" dirty="0">
                <a:latin typeface="Verdana" panose="020B0604030504040204" pitchFamily="34" charset="0"/>
                <a:ea typeface="Verdana" panose="020B0604030504040204" pitchFamily="34" charset="0"/>
                <a:cs typeface="Verdana" panose="020B0604030504040204" pitchFamily="34" charset="0"/>
              </a:rPr>
              <a:t>part 1</a:t>
            </a:r>
          </a:p>
          <a:p>
            <a:endParaRPr lang="en-US" sz="3600"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A close up of a sign&#10;&#10;Description automatically generated">
            <a:extLst>
              <a:ext uri="{FF2B5EF4-FFF2-40B4-BE49-F238E27FC236}">
                <a16:creationId xmlns:a16="http://schemas.microsoft.com/office/drawing/2014/main" id="{112CE691-0BD0-DF42-BF94-17A7BFEEDCF9}"/>
              </a:ext>
            </a:extLst>
          </p:cNvPr>
          <p:cNvPicPr>
            <a:picLocks noChangeAspect="1"/>
          </p:cNvPicPr>
          <p:nvPr/>
        </p:nvPicPr>
        <p:blipFill>
          <a:blip r:embed="rId2"/>
          <a:stretch>
            <a:fillRect/>
          </a:stretch>
        </p:blipFill>
        <p:spPr>
          <a:xfrm>
            <a:off x="4089400" y="696913"/>
            <a:ext cx="4013200" cy="1968500"/>
          </a:xfrm>
          <a:prstGeom prst="rect">
            <a:avLst/>
          </a:prstGeom>
        </p:spPr>
      </p:pic>
      <p:sp>
        <p:nvSpPr>
          <p:cNvPr id="6" name="TextBox 5">
            <a:extLst>
              <a:ext uri="{FF2B5EF4-FFF2-40B4-BE49-F238E27FC236}">
                <a16:creationId xmlns:a16="http://schemas.microsoft.com/office/drawing/2014/main" id="{9AB405EA-5E8E-AF4F-A6F1-5DF7DEA65E28}"/>
              </a:ext>
            </a:extLst>
          </p:cNvPr>
          <p:cNvSpPr txBox="1"/>
          <p:nvPr/>
        </p:nvSpPr>
        <p:spPr>
          <a:xfrm>
            <a:off x="9115425" y="5970590"/>
            <a:ext cx="3105150" cy="369332"/>
          </a:xfrm>
          <a:prstGeom prst="rect">
            <a:avLst/>
          </a:prstGeom>
          <a:noFill/>
        </p:spPr>
        <p:txBody>
          <a:bodyPr wrap="square" rtlCol="0">
            <a:spAutoFit/>
          </a:bodyPr>
          <a:lstStyle/>
          <a:p>
            <a:r>
              <a:rPr lang="en-US" dirty="0"/>
              <a:t>21 March 2020</a:t>
            </a:r>
          </a:p>
        </p:txBody>
      </p:sp>
    </p:spTree>
    <p:extLst>
      <p:ext uri="{BB962C8B-B14F-4D97-AF65-F5344CB8AC3E}">
        <p14:creationId xmlns:p14="http://schemas.microsoft.com/office/powerpoint/2010/main" val="1598365891"/>
      </p:ext>
    </p:extLst>
  </p:cSld>
  <p:clrMapOvr>
    <a:masterClrMapping/>
  </p:clrMapOvr>
  <mc:AlternateContent xmlns:mc="http://schemas.openxmlformats.org/markup-compatibility/2006" xmlns:p14="http://schemas.microsoft.com/office/powerpoint/2010/main">
    <mc:Choice Requires="p14">
      <p:transition spd="slow" p14:dur="2000" advTm="14455"/>
    </mc:Choice>
    <mc:Fallback xmlns="">
      <p:transition spd="slow" advTm="1445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Content Placeholder 36" descr="A screenshot of a cell phone&#10;&#10;Description automatically generated">
            <a:extLst>
              <a:ext uri="{FF2B5EF4-FFF2-40B4-BE49-F238E27FC236}">
                <a16:creationId xmlns:a16="http://schemas.microsoft.com/office/drawing/2014/main" id="{144868E8-0E73-2743-A1BF-1735BD1210F4}"/>
              </a:ext>
            </a:extLst>
          </p:cNvPr>
          <p:cNvPicPr>
            <a:picLocks noGrp="1" noChangeAspect="1"/>
          </p:cNvPicPr>
          <p:nvPr>
            <p:ph idx="1"/>
          </p:nvPr>
        </p:nvPicPr>
        <p:blipFill>
          <a:blip r:embed="rId2"/>
          <a:stretch>
            <a:fillRect/>
          </a:stretch>
        </p:blipFill>
        <p:spPr>
          <a:xfrm>
            <a:off x="2605727" y="1825625"/>
            <a:ext cx="6980545" cy="4351338"/>
          </a:xfrm>
        </p:spPr>
      </p:pic>
      <p:sp>
        <p:nvSpPr>
          <p:cNvPr id="2" name="Title 1">
            <a:extLst>
              <a:ext uri="{FF2B5EF4-FFF2-40B4-BE49-F238E27FC236}">
                <a16:creationId xmlns:a16="http://schemas.microsoft.com/office/drawing/2014/main" id="{81390B5E-306C-0949-8316-4545EACE610A}"/>
              </a:ext>
            </a:extLst>
          </p:cNvPr>
          <p:cNvSpPr>
            <a:spLocks noGrp="1"/>
          </p:cNvSpPr>
          <p:nvPr>
            <p:ph type="title"/>
          </p:nvPr>
        </p:nvSpPr>
        <p:spPr/>
        <p:txBody>
          <a:bodyPr/>
          <a:lstStyle/>
          <a:p>
            <a:r>
              <a:rPr lang="en-US" dirty="0"/>
              <a:t>HOME PAGE – NEWS FEED</a:t>
            </a:r>
          </a:p>
        </p:txBody>
      </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DD24C33A-9E05-5545-8CB9-4FE75D496A88}"/>
                  </a:ext>
                </a:extLst>
              </p14:cNvPr>
              <p14:cNvContentPartPr/>
              <p14:nvPr/>
            </p14:nvContentPartPr>
            <p14:xfrm>
              <a:off x="9234022" y="2307465"/>
              <a:ext cx="689400" cy="580320"/>
            </p14:xfrm>
          </p:contentPart>
        </mc:Choice>
        <mc:Fallback xmlns="">
          <p:pic>
            <p:nvPicPr>
              <p:cNvPr id="13" name="Ink 12">
                <a:extLst>
                  <a:ext uri="{FF2B5EF4-FFF2-40B4-BE49-F238E27FC236}">
                    <a16:creationId xmlns:a16="http://schemas.microsoft.com/office/drawing/2014/main" id="{DD24C33A-9E05-5545-8CB9-4FE75D496A88}"/>
                  </a:ext>
                </a:extLst>
              </p:cNvPr>
              <p:cNvPicPr/>
              <p:nvPr/>
            </p:nvPicPr>
            <p:blipFill>
              <a:blip r:embed="rId4"/>
              <a:stretch>
                <a:fillRect/>
              </a:stretch>
            </p:blipFill>
            <p:spPr>
              <a:xfrm>
                <a:off x="9225382" y="2298825"/>
                <a:ext cx="707040" cy="597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62399046-CA94-B84A-A3F1-5E1E38A78544}"/>
                  </a:ext>
                </a:extLst>
              </p14:cNvPr>
              <p14:cNvContentPartPr/>
              <p14:nvPr/>
            </p14:nvContentPartPr>
            <p14:xfrm>
              <a:off x="1758622" y="2384145"/>
              <a:ext cx="2734560" cy="377640"/>
            </p14:xfrm>
          </p:contentPart>
        </mc:Choice>
        <mc:Fallback xmlns="">
          <p:pic>
            <p:nvPicPr>
              <p:cNvPr id="14" name="Ink 13">
                <a:extLst>
                  <a:ext uri="{FF2B5EF4-FFF2-40B4-BE49-F238E27FC236}">
                    <a16:creationId xmlns:a16="http://schemas.microsoft.com/office/drawing/2014/main" id="{62399046-CA94-B84A-A3F1-5E1E38A78544}"/>
                  </a:ext>
                </a:extLst>
              </p:cNvPr>
              <p:cNvPicPr/>
              <p:nvPr/>
            </p:nvPicPr>
            <p:blipFill>
              <a:blip r:embed="rId6"/>
              <a:stretch>
                <a:fillRect/>
              </a:stretch>
            </p:blipFill>
            <p:spPr>
              <a:xfrm>
                <a:off x="1749982" y="2375145"/>
                <a:ext cx="2752200" cy="395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8C0815D4-458F-7D44-B912-0BA56D83C354}"/>
                  </a:ext>
                </a:extLst>
              </p14:cNvPr>
              <p14:cNvContentPartPr/>
              <p14:nvPr/>
            </p14:nvContentPartPr>
            <p14:xfrm>
              <a:off x="2251462" y="5058945"/>
              <a:ext cx="463680" cy="166680"/>
            </p14:xfrm>
          </p:contentPart>
        </mc:Choice>
        <mc:Fallback xmlns="">
          <p:pic>
            <p:nvPicPr>
              <p:cNvPr id="16" name="Ink 15">
                <a:extLst>
                  <a:ext uri="{FF2B5EF4-FFF2-40B4-BE49-F238E27FC236}">
                    <a16:creationId xmlns:a16="http://schemas.microsoft.com/office/drawing/2014/main" id="{8C0815D4-458F-7D44-B912-0BA56D83C354}"/>
                  </a:ext>
                </a:extLst>
              </p:cNvPr>
              <p:cNvPicPr/>
              <p:nvPr/>
            </p:nvPicPr>
            <p:blipFill>
              <a:blip r:embed="rId8"/>
              <a:stretch>
                <a:fillRect/>
              </a:stretch>
            </p:blipFill>
            <p:spPr>
              <a:xfrm>
                <a:off x="2242462" y="5050305"/>
                <a:ext cx="481320" cy="184320"/>
              </a:xfrm>
              <a:prstGeom prst="rect">
                <a:avLst/>
              </a:prstGeom>
            </p:spPr>
          </p:pic>
        </mc:Fallback>
      </mc:AlternateContent>
      <p:sp>
        <p:nvSpPr>
          <p:cNvPr id="18" name="TextBox 17">
            <a:extLst>
              <a:ext uri="{FF2B5EF4-FFF2-40B4-BE49-F238E27FC236}">
                <a16:creationId xmlns:a16="http://schemas.microsoft.com/office/drawing/2014/main" id="{B016CF8F-F317-6446-A058-F26E51D2B5EC}"/>
              </a:ext>
            </a:extLst>
          </p:cNvPr>
          <p:cNvSpPr txBox="1"/>
          <p:nvPr/>
        </p:nvSpPr>
        <p:spPr>
          <a:xfrm>
            <a:off x="10244138" y="1985963"/>
            <a:ext cx="1371600" cy="2308324"/>
          </a:xfrm>
          <a:prstGeom prst="rect">
            <a:avLst/>
          </a:prstGeom>
          <a:noFill/>
        </p:spPr>
        <p:txBody>
          <a:bodyPr wrap="square" rtlCol="0">
            <a:spAutoFit/>
          </a:bodyPr>
          <a:lstStyle/>
          <a:p>
            <a:r>
              <a:rPr lang="en-US" dirty="0"/>
              <a:t>SGS page can be accessed from here. If you can’t see it, click on an arrow to expand.</a:t>
            </a:r>
          </a:p>
        </p:txBody>
      </p:sp>
      <p:sp>
        <p:nvSpPr>
          <p:cNvPr id="19" name="TextBox 18">
            <a:extLst>
              <a:ext uri="{FF2B5EF4-FFF2-40B4-BE49-F238E27FC236}">
                <a16:creationId xmlns:a16="http://schemas.microsoft.com/office/drawing/2014/main" id="{D12A951D-7449-FF4F-B9AA-7BACEA6B671D}"/>
              </a:ext>
            </a:extLst>
          </p:cNvPr>
          <p:cNvSpPr txBox="1"/>
          <p:nvPr/>
        </p:nvSpPr>
        <p:spPr>
          <a:xfrm>
            <a:off x="114300" y="2307465"/>
            <a:ext cx="1644322" cy="1200329"/>
          </a:xfrm>
          <a:prstGeom prst="rect">
            <a:avLst/>
          </a:prstGeom>
          <a:noFill/>
        </p:spPr>
        <p:txBody>
          <a:bodyPr wrap="square" rtlCol="0">
            <a:spAutoFit/>
          </a:bodyPr>
          <a:lstStyle/>
          <a:p>
            <a:r>
              <a:rPr lang="en-US" dirty="0"/>
              <a:t>Here you post as yourself (private person)</a:t>
            </a:r>
          </a:p>
        </p:txBody>
      </p:sp>
      <p:sp>
        <p:nvSpPr>
          <p:cNvPr id="20" name="TextBox 19">
            <a:extLst>
              <a:ext uri="{FF2B5EF4-FFF2-40B4-BE49-F238E27FC236}">
                <a16:creationId xmlns:a16="http://schemas.microsoft.com/office/drawing/2014/main" id="{7E1EFACA-5C28-1C47-85B4-EB2C334220C0}"/>
              </a:ext>
            </a:extLst>
          </p:cNvPr>
          <p:cNvSpPr txBox="1"/>
          <p:nvPr/>
        </p:nvSpPr>
        <p:spPr>
          <a:xfrm>
            <a:off x="114300" y="5058945"/>
            <a:ext cx="2137162" cy="1200329"/>
          </a:xfrm>
          <a:prstGeom prst="rect">
            <a:avLst/>
          </a:prstGeom>
          <a:noFill/>
        </p:spPr>
        <p:txBody>
          <a:bodyPr wrap="square" rtlCol="0">
            <a:spAutoFit/>
          </a:bodyPr>
          <a:lstStyle/>
          <a:p>
            <a:r>
              <a:rPr lang="en-US" dirty="0"/>
              <a:t>Here you can find all pages that you manage as an admin or editor</a:t>
            </a:r>
          </a:p>
        </p:txBody>
      </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BA3FC8EC-24D4-4D41-A6F2-5D743436B23D}"/>
                  </a:ext>
                </a:extLst>
              </p14:cNvPr>
              <p14:cNvContentPartPr/>
              <p14:nvPr/>
            </p14:nvContentPartPr>
            <p14:xfrm>
              <a:off x="10948702" y="3827385"/>
              <a:ext cx="555480" cy="360"/>
            </p14:xfrm>
          </p:contentPart>
        </mc:Choice>
        <mc:Fallback xmlns="">
          <p:pic>
            <p:nvPicPr>
              <p:cNvPr id="21" name="Ink 20">
                <a:extLst>
                  <a:ext uri="{FF2B5EF4-FFF2-40B4-BE49-F238E27FC236}">
                    <a16:creationId xmlns:a16="http://schemas.microsoft.com/office/drawing/2014/main" id="{BA3FC8EC-24D4-4D41-A6F2-5D743436B23D}"/>
                  </a:ext>
                </a:extLst>
              </p:cNvPr>
              <p:cNvPicPr/>
              <p:nvPr/>
            </p:nvPicPr>
            <p:blipFill>
              <a:blip r:embed="rId10"/>
              <a:stretch>
                <a:fillRect/>
              </a:stretch>
            </p:blipFill>
            <p:spPr>
              <a:xfrm>
                <a:off x="10895062" y="3719385"/>
                <a:ext cx="663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7E675CAA-3D96-2E44-B829-F49A62BE0804}"/>
                  </a:ext>
                </a:extLst>
              </p14:cNvPr>
              <p14:cNvContentPartPr/>
              <p14:nvPr/>
            </p14:nvContentPartPr>
            <p14:xfrm>
              <a:off x="7839742" y="2618865"/>
              <a:ext cx="409680" cy="18000"/>
            </p14:xfrm>
          </p:contentPart>
        </mc:Choice>
        <mc:Fallback xmlns="">
          <p:pic>
            <p:nvPicPr>
              <p:cNvPr id="22" name="Ink 21">
                <a:extLst>
                  <a:ext uri="{FF2B5EF4-FFF2-40B4-BE49-F238E27FC236}">
                    <a16:creationId xmlns:a16="http://schemas.microsoft.com/office/drawing/2014/main" id="{7E675CAA-3D96-2E44-B829-F49A62BE0804}"/>
                  </a:ext>
                </a:extLst>
              </p:cNvPr>
              <p:cNvPicPr/>
              <p:nvPr/>
            </p:nvPicPr>
            <p:blipFill>
              <a:blip r:embed="rId12"/>
              <a:stretch>
                <a:fillRect/>
              </a:stretch>
            </p:blipFill>
            <p:spPr>
              <a:xfrm>
                <a:off x="7786102" y="2511225"/>
                <a:ext cx="517320" cy="233640"/>
              </a:xfrm>
              <a:prstGeom prst="rect">
                <a:avLst/>
              </a:prstGeom>
            </p:spPr>
          </p:pic>
        </mc:Fallback>
      </mc:AlternateContent>
      <p:grpSp>
        <p:nvGrpSpPr>
          <p:cNvPr id="26" name="Group 25">
            <a:extLst>
              <a:ext uri="{FF2B5EF4-FFF2-40B4-BE49-F238E27FC236}">
                <a16:creationId xmlns:a16="http://schemas.microsoft.com/office/drawing/2014/main" id="{1758F7EF-8071-CD4B-8A08-F1BAE490A779}"/>
              </a:ext>
            </a:extLst>
          </p:cNvPr>
          <p:cNvGrpSpPr/>
          <p:nvPr/>
        </p:nvGrpSpPr>
        <p:grpSpPr>
          <a:xfrm>
            <a:off x="8156542" y="2594745"/>
            <a:ext cx="2780640" cy="1281240"/>
            <a:chOff x="8156542" y="2594745"/>
            <a:chExt cx="2780640" cy="1281240"/>
          </a:xfrm>
        </p:grpSpPr>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23" name="Ink 22">
                  <a:extLst>
                    <a:ext uri="{FF2B5EF4-FFF2-40B4-BE49-F238E27FC236}">
                      <a16:creationId xmlns:a16="http://schemas.microsoft.com/office/drawing/2014/main" id="{D9F2BDEC-C390-2A45-A94C-0E2CC864D412}"/>
                    </a:ext>
                  </a:extLst>
                </p14:cNvPr>
                <p14:cNvContentPartPr/>
                <p14:nvPr/>
              </p14:nvContentPartPr>
              <p14:xfrm>
                <a:off x="8514022" y="2874825"/>
                <a:ext cx="2423160" cy="1001160"/>
              </p14:xfrm>
            </p:contentPart>
          </mc:Choice>
          <mc:Fallback xmlns="">
            <p:pic>
              <p:nvPicPr>
                <p:cNvPr id="23" name="Ink 22">
                  <a:extLst>
                    <a:ext uri="{FF2B5EF4-FFF2-40B4-BE49-F238E27FC236}">
                      <a16:creationId xmlns:a16="http://schemas.microsoft.com/office/drawing/2014/main" id="{D9F2BDEC-C390-2A45-A94C-0E2CC864D412}"/>
                    </a:ext>
                  </a:extLst>
                </p:cNvPr>
                <p:cNvPicPr/>
                <p:nvPr/>
              </p:nvPicPr>
              <p:blipFill>
                <a:blip r:embed="rId14"/>
                <a:stretch>
                  <a:fillRect/>
                </a:stretch>
              </p:blipFill>
              <p:spPr>
                <a:xfrm>
                  <a:off x="8496382" y="2767185"/>
                  <a:ext cx="2458800" cy="1216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24" name="Ink 23">
                  <a:extLst>
                    <a:ext uri="{FF2B5EF4-FFF2-40B4-BE49-F238E27FC236}">
                      <a16:creationId xmlns:a16="http://schemas.microsoft.com/office/drawing/2014/main" id="{B5DBF26A-398A-2D49-ACB5-C8286CD52FDD}"/>
                    </a:ext>
                  </a:extLst>
                </p14:cNvPr>
                <p14:cNvContentPartPr/>
                <p14:nvPr/>
              </p14:nvContentPartPr>
              <p14:xfrm>
                <a:off x="8164462" y="2594745"/>
                <a:ext cx="349920" cy="280800"/>
              </p14:xfrm>
            </p:contentPart>
          </mc:Choice>
          <mc:Fallback xmlns="">
            <p:pic>
              <p:nvPicPr>
                <p:cNvPr id="24" name="Ink 23">
                  <a:extLst>
                    <a:ext uri="{FF2B5EF4-FFF2-40B4-BE49-F238E27FC236}">
                      <a16:creationId xmlns:a16="http://schemas.microsoft.com/office/drawing/2014/main" id="{B5DBF26A-398A-2D49-ACB5-C8286CD52FDD}"/>
                    </a:ext>
                  </a:extLst>
                </p:cNvPr>
                <p:cNvPicPr/>
                <p:nvPr/>
              </p:nvPicPr>
              <p:blipFill>
                <a:blip r:embed="rId16"/>
                <a:stretch>
                  <a:fillRect/>
                </a:stretch>
              </p:blipFill>
              <p:spPr>
                <a:xfrm>
                  <a:off x="8146822" y="2486745"/>
                  <a:ext cx="385560" cy="49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25" name="Ink 24">
                  <a:extLst>
                    <a:ext uri="{FF2B5EF4-FFF2-40B4-BE49-F238E27FC236}">
                      <a16:creationId xmlns:a16="http://schemas.microsoft.com/office/drawing/2014/main" id="{CA5C02E4-52D2-DC44-B736-5957A12DEA98}"/>
                    </a:ext>
                  </a:extLst>
                </p14:cNvPr>
                <p14:cNvContentPartPr/>
                <p14:nvPr/>
              </p14:nvContentPartPr>
              <p14:xfrm>
                <a:off x="8156542" y="2614185"/>
                <a:ext cx="189720" cy="201240"/>
              </p14:xfrm>
            </p:contentPart>
          </mc:Choice>
          <mc:Fallback xmlns="">
            <p:pic>
              <p:nvPicPr>
                <p:cNvPr id="25" name="Ink 24">
                  <a:extLst>
                    <a:ext uri="{FF2B5EF4-FFF2-40B4-BE49-F238E27FC236}">
                      <a16:creationId xmlns:a16="http://schemas.microsoft.com/office/drawing/2014/main" id="{CA5C02E4-52D2-DC44-B736-5957A12DEA98}"/>
                    </a:ext>
                  </a:extLst>
                </p:cNvPr>
                <p:cNvPicPr/>
                <p:nvPr/>
              </p:nvPicPr>
              <p:blipFill>
                <a:blip r:embed="rId18"/>
                <a:stretch>
                  <a:fillRect/>
                </a:stretch>
              </p:blipFill>
              <p:spPr>
                <a:xfrm>
                  <a:off x="8138902" y="2506185"/>
                  <a:ext cx="225360" cy="416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27" name="Ink 26">
                <a:extLst>
                  <a:ext uri="{FF2B5EF4-FFF2-40B4-BE49-F238E27FC236}">
                    <a16:creationId xmlns:a16="http://schemas.microsoft.com/office/drawing/2014/main" id="{01D6513D-C3A3-D642-87B7-CEAEE50F3D49}"/>
                  </a:ext>
                </a:extLst>
              </p14:cNvPr>
              <p14:cNvContentPartPr/>
              <p14:nvPr/>
            </p14:nvContentPartPr>
            <p14:xfrm>
              <a:off x="5965139" y="5699783"/>
              <a:ext cx="261720" cy="954360"/>
            </p14:xfrm>
          </p:contentPart>
        </mc:Choice>
        <mc:Fallback xmlns="">
          <p:pic>
            <p:nvPicPr>
              <p:cNvPr id="27" name="Ink 26">
                <a:extLst>
                  <a:ext uri="{FF2B5EF4-FFF2-40B4-BE49-F238E27FC236}">
                    <a16:creationId xmlns:a16="http://schemas.microsoft.com/office/drawing/2014/main" id="{01D6513D-C3A3-D642-87B7-CEAEE50F3D49}"/>
                  </a:ext>
                </a:extLst>
              </p:cNvPr>
              <p:cNvPicPr/>
              <p:nvPr/>
            </p:nvPicPr>
            <p:blipFill>
              <a:blip r:embed="rId20"/>
              <a:stretch>
                <a:fillRect/>
              </a:stretch>
            </p:blipFill>
            <p:spPr>
              <a:xfrm>
                <a:off x="5956139" y="5690783"/>
                <a:ext cx="279360" cy="972000"/>
              </a:xfrm>
              <a:prstGeom prst="rect">
                <a:avLst/>
              </a:prstGeom>
            </p:spPr>
          </p:pic>
        </mc:Fallback>
      </mc:AlternateContent>
      <p:sp>
        <p:nvSpPr>
          <p:cNvPr id="28" name="TextBox 27">
            <a:extLst>
              <a:ext uri="{FF2B5EF4-FFF2-40B4-BE49-F238E27FC236}">
                <a16:creationId xmlns:a16="http://schemas.microsoft.com/office/drawing/2014/main" id="{5AA9D3E9-E642-574A-A5FA-631449E784CC}"/>
              </a:ext>
            </a:extLst>
          </p:cNvPr>
          <p:cNvSpPr txBox="1"/>
          <p:nvPr/>
        </p:nvSpPr>
        <p:spPr>
          <a:xfrm>
            <a:off x="3996022" y="6391551"/>
            <a:ext cx="2807731" cy="369332"/>
          </a:xfrm>
          <a:prstGeom prst="rect">
            <a:avLst/>
          </a:prstGeom>
          <a:noFill/>
        </p:spPr>
        <p:txBody>
          <a:bodyPr wrap="square" rtlCol="0">
            <a:spAutoFit/>
          </a:bodyPr>
          <a:lstStyle/>
          <a:p>
            <a:r>
              <a:rPr lang="en-US" dirty="0"/>
              <a:t>Your friends’ posts</a:t>
            </a:r>
          </a:p>
        </p:txBody>
      </p:sp>
      <p:grpSp>
        <p:nvGrpSpPr>
          <p:cNvPr id="12" name="Group 11">
            <a:extLst>
              <a:ext uri="{FF2B5EF4-FFF2-40B4-BE49-F238E27FC236}">
                <a16:creationId xmlns:a16="http://schemas.microsoft.com/office/drawing/2014/main" id="{C7647937-D845-A340-A1A1-D1BB4F8AB3FE}"/>
              </a:ext>
            </a:extLst>
          </p:cNvPr>
          <p:cNvGrpSpPr/>
          <p:nvPr/>
        </p:nvGrpSpPr>
        <p:grpSpPr>
          <a:xfrm>
            <a:off x="4016630" y="5071957"/>
            <a:ext cx="910698" cy="240255"/>
            <a:chOff x="4016630" y="5071957"/>
            <a:chExt cx="910698" cy="240255"/>
          </a:xfrm>
        </p:grpSpPr>
        <mc:AlternateContent xmlns:mc="http://schemas.openxmlformats.org/markup-compatibility/2006" xmlns:p14="http://schemas.microsoft.com/office/powerpoint/2010/main">
          <mc:Choice Requires="p14">
            <p:contentPart p14:bwMode="auto" r:id="rId21">
              <p14:nvContentPartPr>
                <p14:cNvPr id="3" name="Ink 2">
                  <a:extLst>
                    <a:ext uri="{FF2B5EF4-FFF2-40B4-BE49-F238E27FC236}">
                      <a16:creationId xmlns:a16="http://schemas.microsoft.com/office/drawing/2014/main" id="{32DCD4C3-BBB3-784C-AEC6-F76827F3184F}"/>
                    </a:ext>
                  </a:extLst>
                </p14:cNvPr>
                <p14:cNvContentPartPr/>
                <p14:nvPr/>
              </p14:nvContentPartPr>
              <p14:xfrm>
                <a:off x="4016630" y="5083972"/>
                <a:ext cx="909720" cy="228240"/>
              </p14:xfrm>
            </p:contentPart>
          </mc:Choice>
          <mc:Fallback xmlns="">
            <p:pic>
              <p:nvPicPr>
                <p:cNvPr id="3" name="Ink 2">
                  <a:extLst>
                    <a:ext uri="{FF2B5EF4-FFF2-40B4-BE49-F238E27FC236}">
                      <a16:creationId xmlns:a16="http://schemas.microsoft.com/office/drawing/2014/main" id="{32DCD4C3-BBB3-784C-AEC6-F76827F3184F}"/>
                    </a:ext>
                  </a:extLst>
                </p:cNvPr>
                <p:cNvPicPr/>
                <p:nvPr/>
              </p:nvPicPr>
              <p:blipFill>
                <a:blip r:embed="rId22"/>
                <a:stretch>
                  <a:fillRect/>
                </a:stretch>
              </p:blipFill>
              <p:spPr>
                <a:xfrm>
                  <a:off x="4007990" y="5074972"/>
                  <a:ext cx="92736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 name="Ink 3">
                  <a:extLst>
                    <a:ext uri="{FF2B5EF4-FFF2-40B4-BE49-F238E27FC236}">
                      <a16:creationId xmlns:a16="http://schemas.microsoft.com/office/drawing/2014/main" id="{9C1D987B-E60D-A04C-A738-A0267776B78C}"/>
                    </a:ext>
                  </a:extLst>
                </p14:cNvPr>
                <p14:cNvContentPartPr/>
                <p14:nvPr/>
              </p14:nvContentPartPr>
              <p14:xfrm>
                <a:off x="4709990" y="5104852"/>
                <a:ext cx="63720" cy="33840"/>
              </p14:xfrm>
            </p:contentPart>
          </mc:Choice>
          <mc:Fallback xmlns="">
            <p:pic>
              <p:nvPicPr>
                <p:cNvPr id="4" name="Ink 3">
                  <a:extLst>
                    <a:ext uri="{FF2B5EF4-FFF2-40B4-BE49-F238E27FC236}">
                      <a16:creationId xmlns:a16="http://schemas.microsoft.com/office/drawing/2014/main" id="{9C1D987B-E60D-A04C-A738-A0267776B78C}"/>
                    </a:ext>
                  </a:extLst>
                </p:cNvPr>
                <p:cNvPicPr/>
                <p:nvPr/>
              </p:nvPicPr>
              <p:blipFill>
                <a:blip r:embed="rId24"/>
                <a:stretch>
                  <a:fillRect/>
                </a:stretch>
              </p:blipFill>
              <p:spPr>
                <a:xfrm>
                  <a:off x="4700990" y="5096212"/>
                  <a:ext cx="8136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 name="Ink 6">
                  <a:extLst>
                    <a:ext uri="{FF2B5EF4-FFF2-40B4-BE49-F238E27FC236}">
                      <a16:creationId xmlns:a16="http://schemas.microsoft.com/office/drawing/2014/main" id="{41268BEF-CE0C-354E-8F97-FD005A95F264}"/>
                    </a:ext>
                  </a:extLst>
                </p14:cNvPr>
                <p14:cNvContentPartPr/>
                <p14:nvPr/>
              </p14:nvContentPartPr>
              <p14:xfrm>
                <a:off x="4415768" y="5106007"/>
                <a:ext cx="511560" cy="80280"/>
              </p14:xfrm>
            </p:contentPart>
          </mc:Choice>
          <mc:Fallback xmlns="">
            <p:pic>
              <p:nvPicPr>
                <p:cNvPr id="7" name="Ink 6">
                  <a:extLst>
                    <a:ext uri="{FF2B5EF4-FFF2-40B4-BE49-F238E27FC236}">
                      <a16:creationId xmlns:a16="http://schemas.microsoft.com/office/drawing/2014/main" id="{41268BEF-CE0C-354E-8F97-FD005A95F264}"/>
                    </a:ext>
                  </a:extLst>
                </p:cNvPr>
                <p:cNvPicPr/>
                <p:nvPr/>
              </p:nvPicPr>
              <p:blipFill>
                <a:blip r:embed="rId26"/>
                <a:stretch>
                  <a:fillRect/>
                </a:stretch>
              </p:blipFill>
              <p:spPr>
                <a:xfrm>
                  <a:off x="4406768" y="5097367"/>
                  <a:ext cx="52920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 name="Ink 8">
                  <a:extLst>
                    <a:ext uri="{FF2B5EF4-FFF2-40B4-BE49-F238E27FC236}">
                      <a16:creationId xmlns:a16="http://schemas.microsoft.com/office/drawing/2014/main" id="{2FFFE388-3DCB-0D4B-B2AC-D88AA88CA083}"/>
                    </a:ext>
                  </a:extLst>
                </p14:cNvPr>
                <p14:cNvContentPartPr/>
                <p14:nvPr/>
              </p14:nvContentPartPr>
              <p14:xfrm>
                <a:off x="4400170" y="5071957"/>
                <a:ext cx="464760" cy="102960"/>
              </p14:xfrm>
            </p:contentPart>
          </mc:Choice>
          <mc:Fallback xmlns="">
            <p:pic>
              <p:nvPicPr>
                <p:cNvPr id="9" name="Ink 8">
                  <a:extLst>
                    <a:ext uri="{FF2B5EF4-FFF2-40B4-BE49-F238E27FC236}">
                      <a16:creationId xmlns:a16="http://schemas.microsoft.com/office/drawing/2014/main" id="{2FFFE388-3DCB-0D4B-B2AC-D88AA88CA083}"/>
                    </a:ext>
                  </a:extLst>
                </p:cNvPr>
                <p:cNvPicPr/>
                <p:nvPr/>
              </p:nvPicPr>
              <p:blipFill>
                <a:blip r:embed="rId28"/>
                <a:stretch>
                  <a:fillRect/>
                </a:stretch>
              </p:blipFill>
              <p:spPr>
                <a:xfrm>
                  <a:off x="4391170" y="5063317"/>
                  <a:ext cx="48240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1" name="Ink 10">
                  <a:extLst>
                    <a:ext uri="{FF2B5EF4-FFF2-40B4-BE49-F238E27FC236}">
                      <a16:creationId xmlns:a16="http://schemas.microsoft.com/office/drawing/2014/main" id="{A73551D7-A2A2-9544-8828-9D2A317F34E0}"/>
                    </a:ext>
                  </a:extLst>
                </p14:cNvPr>
                <p14:cNvContentPartPr/>
                <p14:nvPr/>
              </p14:nvContentPartPr>
              <p14:xfrm>
                <a:off x="4084914" y="5087077"/>
                <a:ext cx="229680" cy="169560"/>
              </p14:xfrm>
            </p:contentPart>
          </mc:Choice>
          <mc:Fallback xmlns="">
            <p:pic>
              <p:nvPicPr>
                <p:cNvPr id="11" name="Ink 10">
                  <a:extLst>
                    <a:ext uri="{FF2B5EF4-FFF2-40B4-BE49-F238E27FC236}">
                      <a16:creationId xmlns:a16="http://schemas.microsoft.com/office/drawing/2014/main" id="{A73551D7-A2A2-9544-8828-9D2A317F34E0}"/>
                    </a:ext>
                  </a:extLst>
                </p:cNvPr>
                <p:cNvPicPr/>
                <p:nvPr/>
              </p:nvPicPr>
              <p:blipFill>
                <a:blip r:embed="rId30"/>
                <a:stretch>
                  <a:fillRect/>
                </a:stretch>
              </p:blipFill>
              <p:spPr>
                <a:xfrm>
                  <a:off x="4075914" y="5078437"/>
                  <a:ext cx="247320" cy="187200"/>
                </a:xfrm>
                <a:prstGeom prst="rect">
                  <a:avLst/>
                </a:prstGeom>
              </p:spPr>
            </p:pic>
          </mc:Fallback>
        </mc:AlternateContent>
      </p:grpSp>
      <p:grpSp>
        <p:nvGrpSpPr>
          <p:cNvPr id="35" name="Group 34">
            <a:extLst>
              <a:ext uri="{FF2B5EF4-FFF2-40B4-BE49-F238E27FC236}">
                <a16:creationId xmlns:a16="http://schemas.microsoft.com/office/drawing/2014/main" id="{E507A943-D1CA-7941-93A9-23ED8376A027}"/>
              </a:ext>
            </a:extLst>
          </p:cNvPr>
          <p:cNvGrpSpPr/>
          <p:nvPr/>
        </p:nvGrpSpPr>
        <p:grpSpPr>
          <a:xfrm>
            <a:off x="4912914" y="4580557"/>
            <a:ext cx="2104560" cy="206640"/>
            <a:chOff x="4912914" y="4580557"/>
            <a:chExt cx="2104560" cy="206640"/>
          </a:xfrm>
        </p:grpSpPr>
        <mc:AlternateContent xmlns:mc="http://schemas.openxmlformats.org/markup-compatibility/2006" xmlns:p14="http://schemas.microsoft.com/office/powerpoint/2010/main">
          <mc:Choice Requires="p14">
            <p:contentPart p14:bwMode="auto" r:id="rId31">
              <p14:nvContentPartPr>
                <p14:cNvPr id="15" name="Ink 14">
                  <a:extLst>
                    <a:ext uri="{FF2B5EF4-FFF2-40B4-BE49-F238E27FC236}">
                      <a16:creationId xmlns:a16="http://schemas.microsoft.com/office/drawing/2014/main" id="{BC96D392-B04F-F443-8FC8-D5ECFACAE7FA}"/>
                    </a:ext>
                  </a:extLst>
                </p14:cNvPr>
                <p14:cNvContentPartPr/>
                <p14:nvPr/>
              </p14:nvContentPartPr>
              <p14:xfrm>
                <a:off x="4912914" y="4616917"/>
                <a:ext cx="372240" cy="38160"/>
              </p14:xfrm>
            </p:contentPart>
          </mc:Choice>
          <mc:Fallback xmlns="">
            <p:pic>
              <p:nvPicPr>
                <p:cNvPr id="15" name="Ink 14">
                  <a:extLst>
                    <a:ext uri="{FF2B5EF4-FFF2-40B4-BE49-F238E27FC236}">
                      <a16:creationId xmlns:a16="http://schemas.microsoft.com/office/drawing/2014/main" id="{BC96D392-B04F-F443-8FC8-D5ECFACAE7FA}"/>
                    </a:ext>
                  </a:extLst>
                </p:cNvPr>
                <p:cNvPicPr/>
                <p:nvPr/>
              </p:nvPicPr>
              <p:blipFill>
                <a:blip r:embed="rId32"/>
                <a:stretch>
                  <a:fillRect/>
                </a:stretch>
              </p:blipFill>
              <p:spPr>
                <a:xfrm>
                  <a:off x="4903914" y="4607917"/>
                  <a:ext cx="38988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7" name="Ink 16">
                  <a:extLst>
                    <a:ext uri="{FF2B5EF4-FFF2-40B4-BE49-F238E27FC236}">
                      <a16:creationId xmlns:a16="http://schemas.microsoft.com/office/drawing/2014/main" id="{E3BC8B55-E318-C441-95F4-2BEEE3C49FB0}"/>
                    </a:ext>
                  </a:extLst>
                </p14:cNvPr>
                <p14:cNvContentPartPr/>
                <p14:nvPr/>
              </p14:nvContentPartPr>
              <p14:xfrm>
                <a:off x="5718594" y="4701157"/>
                <a:ext cx="303120" cy="49680"/>
              </p14:xfrm>
            </p:contentPart>
          </mc:Choice>
          <mc:Fallback xmlns="">
            <p:pic>
              <p:nvPicPr>
                <p:cNvPr id="17" name="Ink 16">
                  <a:extLst>
                    <a:ext uri="{FF2B5EF4-FFF2-40B4-BE49-F238E27FC236}">
                      <a16:creationId xmlns:a16="http://schemas.microsoft.com/office/drawing/2014/main" id="{E3BC8B55-E318-C441-95F4-2BEEE3C49FB0}"/>
                    </a:ext>
                  </a:extLst>
                </p:cNvPr>
                <p:cNvPicPr/>
                <p:nvPr/>
              </p:nvPicPr>
              <p:blipFill>
                <a:blip r:embed="rId34"/>
                <a:stretch>
                  <a:fillRect/>
                </a:stretch>
              </p:blipFill>
              <p:spPr>
                <a:xfrm>
                  <a:off x="5709594" y="4692517"/>
                  <a:ext cx="32076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0" name="Ink 29">
                  <a:extLst>
                    <a:ext uri="{FF2B5EF4-FFF2-40B4-BE49-F238E27FC236}">
                      <a16:creationId xmlns:a16="http://schemas.microsoft.com/office/drawing/2014/main" id="{D35F1178-8000-5B45-8F9E-4E117B223037}"/>
                    </a:ext>
                  </a:extLst>
                </p14:cNvPr>
                <p14:cNvContentPartPr/>
                <p14:nvPr/>
              </p14:nvContentPartPr>
              <p14:xfrm>
                <a:off x="6406914" y="4580557"/>
                <a:ext cx="610560" cy="206640"/>
              </p14:xfrm>
            </p:contentPart>
          </mc:Choice>
          <mc:Fallback xmlns="">
            <p:pic>
              <p:nvPicPr>
                <p:cNvPr id="30" name="Ink 29">
                  <a:extLst>
                    <a:ext uri="{FF2B5EF4-FFF2-40B4-BE49-F238E27FC236}">
                      <a16:creationId xmlns:a16="http://schemas.microsoft.com/office/drawing/2014/main" id="{D35F1178-8000-5B45-8F9E-4E117B223037}"/>
                    </a:ext>
                  </a:extLst>
                </p:cNvPr>
                <p:cNvPicPr/>
                <p:nvPr/>
              </p:nvPicPr>
              <p:blipFill>
                <a:blip r:embed="rId36"/>
                <a:stretch>
                  <a:fillRect/>
                </a:stretch>
              </p:blipFill>
              <p:spPr>
                <a:xfrm>
                  <a:off x="6397914" y="4571557"/>
                  <a:ext cx="62820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98A685D9-37A0-8042-BFB4-219B30BCE51F}"/>
                    </a:ext>
                  </a:extLst>
                </p14:cNvPr>
                <p14:cNvContentPartPr/>
                <p14:nvPr/>
              </p14:nvContentPartPr>
              <p14:xfrm>
                <a:off x="5894634" y="4709797"/>
                <a:ext cx="197640" cy="13320"/>
              </p14:xfrm>
            </p:contentPart>
          </mc:Choice>
          <mc:Fallback xmlns="">
            <p:pic>
              <p:nvPicPr>
                <p:cNvPr id="31" name="Ink 30">
                  <a:extLst>
                    <a:ext uri="{FF2B5EF4-FFF2-40B4-BE49-F238E27FC236}">
                      <a16:creationId xmlns:a16="http://schemas.microsoft.com/office/drawing/2014/main" id="{98A685D9-37A0-8042-BFB4-219B30BCE51F}"/>
                    </a:ext>
                  </a:extLst>
                </p:cNvPr>
                <p:cNvPicPr/>
                <p:nvPr/>
              </p:nvPicPr>
              <p:blipFill>
                <a:blip r:embed="rId38"/>
                <a:stretch>
                  <a:fillRect/>
                </a:stretch>
              </p:blipFill>
              <p:spPr>
                <a:xfrm>
                  <a:off x="5885994" y="4701157"/>
                  <a:ext cx="21528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2" name="Ink 31">
                  <a:extLst>
                    <a:ext uri="{FF2B5EF4-FFF2-40B4-BE49-F238E27FC236}">
                      <a16:creationId xmlns:a16="http://schemas.microsoft.com/office/drawing/2014/main" id="{9C10BD25-AA25-0148-BBC8-5E882A2162FF}"/>
                    </a:ext>
                  </a:extLst>
                </p14:cNvPr>
                <p14:cNvContentPartPr/>
                <p14:nvPr/>
              </p14:nvContentPartPr>
              <p14:xfrm>
                <a:off x="6459834" y="4692517"/>
                <a:ext cx="426240" cy="68040"/>
              </p14:xfrm>
            </p:contentPart>
          </mc:Choice>
          <mc:Fallback xmlns="">
            <p:pic>
              <p:nvPicPr>
                <p:cNvPr id="32" name="Ink 31">
                  <a:extLst>
                    <a:ext uri="{FF2B5EF4-FFF2-40B4-BE49-F238E27FC236}">
                      <a16:creationId xmlns:a16="http://schemas.microsoft.com/office/drawing/2014/main" id="{9C10BD25-AA25-0148-BBC8-5E882A2162FF}"/>
                    </a:ext>
                  </a:extLst>
                </p:cNvPr>
                <p:cNvPicPr/>
                <p:nvPr/>
              </p:nvPicPr>
              <p:blipFill>
                <a:blip r:embed="rId40"/>
                <a:stretch>
                  <a:fillRect/>
                </a:stretch>
              </p:blipFill>
              <p:spPr>
                <a:xfrm>
                  <a:off x="6450834" y="4683517"/>
                  <a:ext cx="44388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4" name="Ink 33">
                  <a:extLst>
                    <a:ext uri="{FF2B5EF4-FFF2-40B4-BE49-F238E27FC236}">
                      <a16:creationId xmlns:a16="http://schemas.microsoft.com/office/drawing/2014/main" id="{920768FD-4EB7-EA40-84BD-303F243517AD}"/>
                    </a:ext>
                  </a:extLst>
                </p14:cNvPr>
                <p14:cNvContentPartPr/>
                <p14:nvPr/>
              </p14:nvContentPartPr>
              <p14:xfrm>
                <a:off x="5270394" y="4593157"/>
                <a:ext cx="313920" cy="51840"/>
              </p14:xfrm>
            </p:contentPart>
          </mc:Choice>
          <mc:Fallback xmlns="">
            <p:pic>
              <p:nvPicPr>
                <p:cNvPr id="34" name="Ink 33">
                  <a:extLst>
                    <a:ext uri="{FF2B5EF4-FFF2-40B4-BE49-F238E27FC236}">
                      <a16:creationId xmlns:a16="http://schemas.microsoft.com/office/drawing/2014/main" id="{920768FD-4EB7-EA40-84BD-303F243517AD}"/>
                    </a:ext>
                  </a:extLst>
                </p:cNvPr>
                <p:cNvPicPr/>
                <p:nvPr/>
              </p:nvPicPr>
              <p:blipFill>
                <a:blip r:embed="rId42"/>
                <a:stretch>
                  <a:fillRect/>
                </a:stretch>
              </p:blipFill>
              <p:spPr>
                <a:xfrm>
                  <a:off x="5261394" y="4584517"/>
                  <a:ext cx="331560" cy="69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3">
            <p14:nvContentPartPr>
              <p14:cNvPr id="36" name="Ink 35">
                <a:extLst>
                  <a:ext uri="{FF2B5EF4-FFF2-40B4-BE49-F238E27FC236}">
                    <a16:creationId xmlns:a16="http://schemas.microsoft.com/office/drawing/2014/main" id="{C9595855-C8E7-2447-A7B0-ACB30FB3E09E}"/>
                  </a:ext>
                </a:extLst>
              </p14:cNvPr>
              <p14:cNvContentPartPr/>
              <p14:nvPr/>
            </p14:nvContentPartPr>
            <p14:xfrm>
              <a:off x="7462102" y="2247634"/>
              <a:ext cx="755280" cy="79560"/>
            </p14:xfrm>
          </p:contentPart>
        </mc:Choice>
        <mc:Fallback xmlns="">
          <p:pic>
            <p:nvPicPr>
              <p:cNvPr id="36" name="Ink 35">
                <a:extLst>
                  <a:ext uri="{FF2B5EF4-FFF2-40B4-BE49-F238E27FC236}">
                    <a16:creationId xmlns:a16="http://schemas.microsoft.com/office/drawing/2014/main" id="{C9595855-C8E7-2447-A7B0-ACB30FB3E09E}"/>
                  </a:ext>
                </a:extLst>
              </p:cNvPr>
              <p:cNvPicPr/>
              <p:nvPr/>
            </p:nvPicPr>
            <p:blipFill>
              <a:blip r:embed="rId44"/>
              <a:stretch>
                <a:fillRect/>
              </a:stretch>
            </p:blipFill>
            <p:spPr>
              <a:xfrm>
                <a:off x="7453462" y="2238994"/>
                <a:ext cx="772920" cy="97200"/>
              </a:xfrm>
              <a:prstGeom prst="rect">
                <a:avLst/>
              </a:prstGeom>
            </p:spPr>
          </p:pic>
        </mc:Fallback>
      </mc:AlternateContent>
    </p:spTree>
    <p:extLst>
      <p:ext uri="{BB962C8B-B14F-4D97-AF65-F5344CB8AC3E}">
        <p14:creationId xmlns:p14="http://schemas.microsoft.com/office/powerpoint/2010/main" val="3480782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27B75-B368-A648-8C82-BBCE74A0119B}"/>
              </a:ext>
            </a:extLst>
          </p:cNvPr>
          <p:cNvSpPr>
            <a:spLocks noGrp="1"/>
          </p:cNvSpPr>
          <p:nvPr>
            <p:ph type="title"/>
          </p:nvPr>
        </p:nvSpPr>
        <p:spPr/>
        <p:txBody>
          <a:bodyPr/>
          <a:lstStyle/>
          <a:p>
            <a:r>
              <a:rPr lang="en-GB" dirty="0"/>
              <a:t>YOUR PROFILE PAGE (as private person)</a:t>
            </a:r>
            <a:br>
              <a:rPr lang="en-GB" dirty="0"/>
            </a:br>
            <a:endParaRPr lang="en-US" dirty="0"/>
          </a:p>
        </p:txBody>
      </p:sp>
      <p:pic>
        <p:nvPicPr>
          <p:cNvPr id="7" name="Content Placeholder 6" descr="A screenshot of a cell phone&#10;&#10;Description automatically generated">
            <a:extLst>
              <a:ext uri="{FF2B5EF4-FFF2-40B4-BE49-F238E27FC236}">
                <a16:creationId xmlns:a16="http://schemas.microsoft.com/office/drawing/2014/main" id="{59A4BED5-AEB6-DF40-9A70-C039DA504417}"/>
              </a:ext>
            </a:extLst>
          </p:cNvPr>
          <p:cNvPicPr>
            <a:picLocks noGrp="1" noChangeAspect="1"/>
          </p:cNvPicPr>
          <p:nvPr>
            <p:ph idx="1"/>
          </p:nvPr>
        </p:nvPicPr>
        <p:blipFill>
          <a:blip r:embed="rId2"/>
          <a:stretch>
            <a:fillRect/>
          </a:stretch>
        </p:blipFill>
        <p:spPr>
          <a:xfrm>
            <a:off x="2354788" y="1825625"/>
            <a:ext cx="7482424" cy="4351338"/>
          </a:xfr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4" name="Ink 3">
                <a:extLst>
                  <a:ext uri="{FF2B5EF4-FFF2-40B4-BE49-F238E27FC236}">
                    <a16:creationId xmlns:a16="http://schemas.microsoft.com/office/drawing/2014/main" id="{B373C15C-108D-4F45-94C1-76DC0E543D4C}"/>
                  </a:ext>
                </a:extLst>
              </p14:cNvPr>
              <p14:cNvContentPartPr/>
              <p14:nvPr/>
            </p14:nvContentPartPr>
            <p14:xfrm>
              <a:off x="3525502" y="990945"/>
              <a:ext cx="360" cy="360"/>
            </p14:xfrm>
          </p:contentPart>
        </mc:Choice>
        <mc:Fallback xmlns="">
          <p:pic>
            <p:nvPicPr>
              <p:cNvPr id="4" name="Ink 3">
                <a:extLst>
                  <a:ext uri="{FF2B5EF4-FFF2-40B4-BE49-F238E27FC236}">
                    <a16:creationId xmlns:a16="http://schemas.microsoft.com/office/drawing/2014/main" id="{B373C15C-108D-4F45-94C1-76DC0E543D4C}"/>
                  </a:ext>
                </a:extLst>
              </p:cNvPr>
              <p:cNvPicPr/>
              <p:nvPr/>
            </p:nvPicPr>
            <p:blipFill>
              <a:blip r:embed="rId4"/>
              <a:stretch>
                <a:fillRect/>
              </a:stretch>
            </p:blipFill>
            <p:spPr>
              <a:xfrm>
                <a:off x="3507862" y="883305"/>
                <a:ext cx="36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4E7E9590-F5C7-274B-8561-0058B30F0DC7}"/>
                  </a:ext>
                </a:extLst>
              </p14:cNvPr>
              <p14:cNvContentPartPr/>
              <p14:nvPr/>
            </p14:nvContentPartPr>
            <p14:xfrm>
              <a:off x="1471342" y="1840545"/>
              <a:ext cx="1487160" cy="215640"/>
            </p14:xfrm>
          </p:contentPart>
        </mc:Choice>
        <mc:Fallback xmlns="">
          <p:pic>
            <p:nvPicPr>
              <p:cNvPr id="8" name="Ink 7">
                <a:extLst>
                  <a:ext uri="{FF2B5EF4-FFF2-40B4-BE49-F238E27FC236}">
                    <a16:creationId xmlns:a16="http://schemas.microsoft.com/office/drawing/2014/main" id="{4E7E9590-F5C7-274B-8561-0058B30F0DC7}"/>
                  </a:ext>
                </a:extLst>
              </p:cNvPr>
              <p:cNvPicPr/>
              <p:nvPr/>
            </p:nvPicPr>
            <p:blipFill>
              <a:blip r:embed="rId6"/>
              <a:stretch>
                <a:fillRect/>
              </a:stretch>
            </p:blipFill>
            <p:spPr>
              <a:xfrm>
                <a:off x="1462342" y="1831905"/>
                <a:ext cx="150480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84842783-EC3A-0A4F-B11D-68E6444E1D05}"/>
                  </a:ext>
                </a:extLst>
              </p14:cNvPr>
              <p14:cNvContentPartPr/>
              <p14:nvPr/>
            </p14:nvContentPartPr>
            <p14:xfrm>
              <a:off x="7554982" y="1390545"/>
              <a:ext cx="806400" cy="559440"/>
            </p14:xfrm>
          </p:contentPart>
        </mc:Choice>
        <mc:Fallback xmlns="">
          <p:pic>
            <p:nvPicPr>
              <p:cNvPr id="9" name="Ink 8">
                <a:extLst>
                  <a:ext uri="{FF2B5EF4-FFF2-40B4-BE49-F238E27FC236}">
                    <a16:creationId xmlns:a16="http://schemas.microsoft.com/office/drawing/2014/main" id="{84842783-EC3A-0A4F-B11D-68E6444E1D05}"/>
                  </a:ext>
                </a:extLst>
              </p:cNvPr>
              <p:cNvPicPr/>
              <p:nvPr/>
            </p:nvPicPr>
            <p:blipFill>
              <a:blip r:embed="rId8"/>
              <a:stretch>
                <a:fillRect/>
              </a:stretch>
            </p:blipFill>
            <p:spPr>
              <a:xfrm>
                <a:off x="7545982" y="1381905"/>
                <a:ext cx="824040" cy="577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4D3C9139-BF32-B44C-9664-BEB75CD24779}"/>
                  </a:ext>
                </a:extLst>
              </p14:cNvPr>
              <p14:cNvContentPartPr/>
              <p14:nvPr/>
            </p14:nvContentPartPr>
            <p14:xfrm>
              <a:off x="9011182" y="4598505"/>
              <a:ext cx="704880" cy="265680"/>
            </p14:xfrm>
          </p:contentPart>
        </mc:Choice>
        <mc:Fallback xmlns="">
          <p:pic>
            <p:nvPicPr>
              <p:cNvPr id="12" name="Ink 11">
                <a:extLst>
                  <a:ext uri="{FF2B5EF4-FFF2-40B4-BE49-F238E27FC236}">
                    <a16:creationId xmlns:a16="http://schemas.microsoft.com/office/drawing/2014/main" id="{4D3C9139-BF32-B44C-9664-BEB75CD24779}"/>
                  </a:ext>
                </a:extLst>
              </p:cNvPr>
              <p:cNvPicPr/>
              <p:nvPr/>
            </p:nvPicPr>
            <p:blipFill>
              <a:blip r:embed="rId10"/>
              <a:stretch>
                <a:fillRect/>
              </a:stretch>
            </p:blipFill>
            <p:spPr>
              <a:xfrm>
                <a:off x="9002182" y="4589505"/>
                <a:ext cx="72252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15D9D765-3615-3348-A9CB-6D108E9F7C3D}"/>
                  </a:ext>
                </a:extLst>
              </p14:cNvPr>
              <p14:cNvContentPartPr/>
              <p14:nvPr/>
            </p14:nvContentPartPr>
            <p14:xfrm>
              <a:off x="2251822" y="2983905"/>
              <a:ext cx="1495800" cy="558360"/>
            </p14:xfrm>
          </p:contentPart>
        </mc:Choice>
        <mc:Fallback xmlns="">
          <p:pic>
            <p:nvPicPr>
              <p:cNvPr id="13" name="Ink 12">
                <a:extLst>
                  <a:ext uri="{FF2B5EF4-FFF2-40B4-BE49-F238E27FC236}">
                    <a16:creationId xmlns:a16="http://schemas.microsoft.com/office/drawing/2014/main" id="{15D9D765-3615-3348-A9CB-6D108E9F7C3D}"/>
                  </a:ext>
                </a:extLst>
              </p:cNvPr>
              <p:cNvPicPr/>
              <p:nvPr/>
            </p:nvPicPr>
            <p:blipFill>
              <a:blip r:embed="rId12"/>
              <a:stretch>
                <a:fillRect/>
              </a:stretch>
            </p:blipFill>
            <p:spPr>
              <a:xfrm>
                <a:off x="2243182" y="2974905"/>
                <a:ext cx="151344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9A24EEE7-9DE0-7149-A021-0FD26C3BC17E}"/>
                  </a:ext>
                </a:extLst>
              </p14:cNvPr>
              <p14:cNvContentPartPr/>
              <p14:nvPr/>
            </p14:nvContentPartPr>
            <p14:xfrm>
              <a:off x="9388462" y="2813985"/>
              <a:ext cx="492840" cy="225720"/>
            </p14:xfrm>
          </p:contentPart>
        </mc:Choice>
        <mc:Fallback xmlns="">
          <p:pic>
            <p:nvPicPr>
              <p:cNvPr id="14" name="Ink 13">
                <a:extLst>
                  <a:ext uri="{FF2B5EF4-FFF2-40B4-BE49-F238E27FC236}">
                    <a16:creationId xmlns:a16="http://schemas.microsoft.com/office/drawing/2014/main" id="{9A24EEE7-9DE0-7149-A021-0FD26C3BC17E}"/>
                  </a:ext>
                </a:extLst>
              </p:cNvPr>
              <p:cNvPicPr/>
              <p:nvPr/>
            </p:nvPicPr>
            <p:blipFill>
              <a:blip r:embed="rId14"/>
              <a:stretch>
                <a:fillRect/>
              </a:stretch>
            </p:blipFill>
            <p:spPr>
              <a:xfrm>
                <a:off x="9379462" y="2805345"/>
                <a:ext cx="510480" cy="243360"/>
              </a:xfrm>
              <a:prstGeom prst="rect">
                <a:avLst/>
              </a:prstGeom>
            </p:spPr>
          </p:pic>
        </mc:Fallback>
      </mc:AlternateContent>
      <p:sp>
        <p:nvSpPr>
          <p:cNvPr id="15" name="TextBox 14">
            <a:extLst>
              <a:ext uri="{FF2B5EF4-FFF2-40B4-BE49-F238E27FC236}">
                <a16:creationId xmlns:a16="http://schemas.microsoft.com/office/drawing/2014/main" id="{F4689CC3-6541-5342-81D0-EBA81611470B}"/>
              </a:ext>
            </a:extLst>
          </p:cNvPr>
          <p:cNvSpPr txBox="1"/>
          <p:nvPr/>
        </p:nvSpPr>
        <p:spPr>
          <a:xfrm>
            <a:off x="8618584" y="1155376"/>
            <a:ext cx="2643188" cy="646331"/>
          </a:xfrm>
          <a:prstGeom prst="rect">
            <a:avLst/>
          </a:prstGeom>
          <a:noFill/>
        </p:spPr>
        <p:txBody>
          <a:bodyPr wrap="square" rtlCol="0">
            <a:spAutoFit/>
          </a:bodyPr>
          <a:lstStyle/>
          <a:p>
            <a:r>
              <a:rPr lang="en-US" dirty="0"/>
              <a:t>Click on HOME to come back to News Feed</a:t>
            </a:r>
          </a:p>
        </p:txBody>
      </p:sp>
      <p:sp>
        <p:nvSpPr>
          <p:cNvPr id="16" name="TextBox 15">
            <a:extLst>
              <a:ext uri="{FF2B5EF4-FFF2-40B4-BE49-F238E27FC236}">
                <a16:creationId xmlns:a16="http://schemas.microsoft.com/office/drawing/2014/main" id="{2EF626BD-28DD-8C49-8C48-9DE447F24781}"/>
              </a:ext>
            </a:extLst>
          </p:cNvPr>
          <p:cNvSpPr txBox="1"/>
          <p:nvPr/>
        </p:nvSpPr>
        <p:spPr>
          <a:xfrm>
            <a:off x="285750" y="1825625"/>
            <a:ext cx="1185592" cy="923330"/>
          </a:xfrm>
          <a:prstGeom prst="rect">
            <a:avLst/>
          </a:prstGeom>
          <a:noFill/>
        </p:spPr>
        <p:txBody>
          <a:bodyPr wrap="square" rtlCol="0">
            <a:spAutoFit/>
          </a:bodyPr>
          <a:lstStyle/>
          <a:p>
            <a:r>
              <a:rPr lang="en-US" dirty="0"/>
              <a:t>Back to home page</a:t>
            </a:r>
          </a:p>
        </p:txBody>
      </p:sp>
      <p:sp>
        <p:nvSpPr>
          <p:cNvPr id="17" name="TextBox 16">
            <a:extLst>
              <a:ext uri="{FF2B5EF4-FFF2-40B4-BE49-F238E27FC236}">
                <a16:creationId xmlns:a16="http://schemas.microsoft.com/office/drawing/2014/main" id="{6277A32D-F3C2-0C44-932E-FC491EF2728A}"/>
              </a:ext>
            </a:extLst>
          </p:cNvPr>
          <p:cNvSpPr txBox="1"/>
          <p:nvPr/>
        </p:nvSpPr>
        <p:spPr>
          <a:xfrm>
            <a:off x="285750" y="3429000"/>
            <a:ext cx="1614488" cy="1200329"/>
          </a:xfrm>
          <a:prstGeom prst="rect">
            <a:avLst/>
          </a:prstGeom>
          <a:noFill/>
        </p:spPr>
        <p:txBody>
          <a:bodyPr wrap="square" rtlCol="0">
            <a:spAutoFit/>
          </a:bodyPr>
          <a:lstStyle/>
          <a:p>
            <a:r>
              <a:rPr lang="en-US" dirty="0"/>
              <a:t>Profile picture – click on the camera icon to change.</a:t>
            </a:r>
          </a:p>
        </p:txBody>
      </p:sp>
      <p:sp>
        <p:nvSpPr>
          <p:cNvPr id="18" name="TextBox 17">
            <a:extLst>
              <a:ext uri="{FF2B5EF4-FFF2-40B4-BE49-F238E27FC236}">
                <a16:creationId xmlns:a16="http://schemas.microsoft.com/office/drawing/2014/main" id="{BFE413BC-A07B-9B4F-ABF8-F746627F68A9}"/>
              </a:ext>
            </a:extLst>
          </p:cNvPr>
          <p:cNvSpPr txBox="1"/>
          <p:nvPr/>
        </p:nvSpPr>
        <p:spPr>
          <a:xfrm>
            <a:off x="10101263" y="4598505"/>
            <a:ext cx="1900237" cy="1477328"/>
          </a:xfrm>
          <a:prstGeom prst="rect">
            <a:avLst/>
          </a:prstGeom>
          <a:noFill/>
        </p:spPr>
        <p:txBody>
          <a:bodyPr wrap="square" rtlCol="0">
            <a:spAutoFit/>
          </a:bodyPr>
          <a:lstStyle/>
          <a:p>
            <a:r>
              <a:rPr lang="en-US" dirty="0"/>
              <a:t>Here is where you can type something to share with your friends.</a:t>
            </a:r>
          </a:p>
        </p:txBody>
      </p:sp>
    </p:spTree>
    <p:extLst>
      <p:ext uri="{BB962C8B-B14F-4D97-AF65-F5344CB8AC3E}">
        <p14:creationId xmlns:p14="http://schemas.microsoft.com/office/powerpoint/2010/main" val="2119466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1AB6-2755-274E-8DE9-B30813764484}"/>
              </a:ext>
            </a:extLst>
          </p:cNvPr>
          <p:cNvSpPr>
            <a:spLocks noGrp="1"/>
          </p:cNvSpPr>
          <p:nvPr>
            <p:ph type="title"/>
          </p:nvPr>
        </p:nvSpPr>
        <p:spPr/>
        <p:txBody>
          <a:bodyPr/>
          <a:lstStyle/>
          <a:p>
            <a:r>
              <a:rPr lang="en-US" dirty="0"/>
              <a:t>YOUR BUSINESS PAGE</a:t>
            </a:r>
          </a:p>
        </p:txBody>
      </p:sp>
      <p:pic>
        <p:nvPicPr>
          <p:cNvPr id="5" name="Content Placeholder 4" descr="A screenshot of a social media post&#10;&#10;Description automatically generated">
            <a:extLst>
              <a:ext uri="{FF2B5EF4-FFF2-40B4-BE49-F238E27FC236}">
                <a16:creationId xmlns:a16="http://schemas.microsoft.com/office/drawing/2014/main" id="{ACADD968-CF88-E649-84F1-773AD8E1ABC4}"/>
              </a:ext>
            </a:extLst>
          </p:cNvPr>
          <p:cNvPicPr>
            <a:picLocks noGrp="1" noChangeAspect="1"/>
          </p:cNvPicPr>
          <p:nvPr>
            <p:ph idx="1"/>
          </p:nvPr>
        </p:nvPicPr>
        <p:blipFill>
          <a:blip r:embed="rId2"/>
          <a:stretch>
            <a:fillRect/>
          </a:stretch>
        </p:blipFill>
        <p:spPr>
          <a:xfrm>
            <a:off x="3277575" y="1825625"/>
            <a:ext cx="5636850" cy="4351338"/>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C881E96E-A586-7448-9CFE-D30A786614ED}"/>
                  </a:ext>
                </a:extLst>
              </p14:cNvPr>
              <p14:cNvContentPartPr/>
              <p14:nvPr/>
            </p14:nvContentPartPr>
            <p14:xfrm>
              <a:off x="2727382" y="2486025"/>
              <a:ext cx="1128960" cy="315000"/>
            </p14:xfrm>
          </p:contentPart>
        </mc:Choice>
        <mc:Fallback xmlns="">
          <p:pic>
            <p:nvPicPr>
              <p:cNvPr id="6" name="Ink 5">
                <a:extLst>
                  <a:ext uri="{FF2B5EF4-FFF2-40B4-BE49-F238E27FC236}">
                    <a16:creationId xmlns:a16="http://schemas.microsoft.com/office/drawing/2014/main" id="{C881E96E-A586-7448-9CFE-D30A786614ED}"/>
                  </a:ext>
                </a:extLst>
              </p:cNvPr>
              <p:cNvPicPr/>
              <p:nvPr/>
            </p:nvPicPr>
            <p:blipFill>
              <a:blip r:embed="rId4"/>
              <a:stretch>
                <a:fillRect/>
              </a:stretch>
            </p:blipFill>
            <p:spPr>
              <a:xfrm>
                <a:off x="2718742" y="2477025"/>
                <a:ext cx="1146600" cy="332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2D18C5F1-EFD3-C34F-BA33-396346B204F3}"/>
                  </a:ext>
                </a:extLst>
              </p14:cNvPr>
              <p14:cNvContentPartPr/>
              <p14:nvPr/>
            </p14:nvContentPartPr>
            <p14:xfrm>
              <a:off x="8123978" y="2431792"/>
              <a:ext cx="929160" cy="315720"/>
            </p14:xfrm>
          </p:contentPart>
        </mc:Choice>
        <mc:Fallback xmlns="">
          <p:pic>
            <p:nvPicPr>
              <p:cNvPr id="7" name="Ink 6">
                <a:extLst>
                  <a:ext uri="{FF2B5EF4-FFF2-40B4-BE49-F238E27FC236}">
                    <a16:creationId xmlns:a16="http://schemas.microsoft.com/office/drawing/2014/main" id="{2D18C5F1-EFD3-C34F-BA33-396346B204F3}"/>
                  </a:ext>
                </a:extLst>
              </p:cNvPr>
              <p:cNvPicPr/>
              <p:nvPr/>
            </p:nvPicPr>
            <p:blipFill>
              <a:blip r:embed="rId6"/>
              <a:stretch>
                <a:fillRect/>
              </a:stretch>
            </p:blipFill>
            <p:spPr>
              <a:xfrm>
                <a:off x="8114978" y="2422792"/>
                <a:ext cx="94680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A7E19578-5871-CE41-AD15-AC44991FBBA5}"/>
                  </a:ext>
                </a:extLst>
              </p14:cNvPr>
              <p14:cNvContentPartPr/>
              <p14:nvPr/>
            </p14:nvContentPartPr>
            <p14:xfrm>
              <a:off x="6875662" y="1605105"/>
              <a:ext cx="351000" cy="273960"/>
            </p14:xfrm>
          </p:contentPart>
        </mc:Choice>
        <mc:Fallback xmlns="">
          <p:pic>
            <p:nvPicPr>
              <p:cNvPr id="9" name="Ink 8">
                <a:extLst>
                  <a:ext uri="{FF2B5EF4-FFF2-40B4-BE49-F238E27FC236}">
                    <a16:creationId xmlns:a16="http://schemas.microsoft.com/office/drawing/2014/main" id="{A7E19578-5871-CE41-AD15-AC44991FBBA5}"/>
                  </a:ext>
                </a:extLst>
              </p:cNvPr>
              <p:cNvPicPr/>
              <p:nvPr/>
            </p:nvPicPr>
            <p:blipFill>
              <a:blip r:embed="rId8"/>
              <a:stretch>
                <a:fillRect/>
              </a:stretch>
            </p:blipFill>
            <p:spPr>
              <a:xfrm>
                <a:off x="6866662" y="1596105"/>
                <a:ext cx="368640"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ADAF3BCF-3553-844B-B420-590AD5B0D3AE}"/>
                  </a:ext>
                </a:extLst>
              </p14:cNvPr>
              <p14:cNvContentPartPr/>
              <p14:nvPr/>
            </p14:nvContentPartPr>
            <p14:xfrm>
              <a:off x="2418862" y="5029785"/>
              <a:ext cx="2302200" cy="496080"/>
            </p14:xfrm>
          </p:contentPart>
        </mc:Choice>
        <mc:Fallback xmlns="">
          <p:pic>
            <p:nvPicPr>
              <p:cNvPr id="13" name="Ink 12">
                <a:extLst>
                  <a:ext uri="{FF2B5EF4-FFF2-40B4-BE49-F238E27FC236}">
                    <a16:creationId xmlns:a16="http://schemas.microsoft.com/office/drawing/2014/main" id="{ADAF3BCF-3553-844B-B420-590AD5B0D3AE}"/>
                  </a:ext>
                </a:extLst>
              </p:cNvPr>
              <p:cNvPicPr/>
              <p:nvPr/>
            </p:nvPicPr>
            <p:blipFill>
              <a:blip r:embed="rId10"/>
              <a:stretch>
                <a:fillRect/>
              </a:stretch>
            </p:blipFill>
            <p:spPr>
              <a:xfrm>
                <a:off x="2410222" y="5020785"/>
                <a:ext cx="2319840" cy="513720"/>
              </a:xfrm>
              <a:prstGeom prst="rect">
                <a:avLst/>
              </a:prstGeom>
            </p:spPr>
          </p:pic>
        </mc:Fallback>
      </mc:AlternateContent>
      <p:grpSp>
        <p:nvGrpSpPr>
          <p:cNvPr id="17" name="Group 16">
            <a:extLst>
              <a:ext uri="{FF2B5EF4-FFF2-40B4-BE49-F238E27FC236}">
                <a16:creationId xmlns:a16="http://schemas.microsoft.com/office/drawing/2014/main" id="{463C91EF-EDEF-FA46-883F-55208F929310}"/>
              </a:ext>
            </a:extLst>
          </p:cNvPr>
          <p:cNvGrpSpPr/>
          <p:nvPr/>
        </p:nvGrpSpPr>
        <p:grpSpPr>
          <a:xfrm rot="895195">
            <a:off x="8428374" y="4547655"/>
            <a:ext cx="660960" cy="201600"/>
            <a:chOff x="8426902" y="4431105"/>
            <a:chExt cx="660960" cy="201600"/>
          </a:xfrm>
        </p:grpSpPr>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0CE95851-9FB6-9C4C-92A9-E6FD76D6F1DF}"/>
                    </a:ext>
                  </a:extLst>
                </p14:cNvPr>
                <p14:cNvContentPartPr/>
                <p14:nvPr/>
              </p14:nvContentPartPr>
              <p14:xfrm>
                <a:off x="8426902" y="4540185"/>
                <a:ext cx="520560" cy="3600"/>
              </p14:xfrm>
            </p:contentPart>
          </mc:Choice>
          <mc:Fallback xmlns="">
            <p:pic>
              <p:nvPicPr>
                <p:cNvPr id="15" name="Ink 14">
                  <a:extLst>
                    <a:ext uri="{FF2B5EF4-FFF2-40B4-BE49-F238E27FC236}">
                      <a16:creationId xmlns:a16="http://schemas.microsoft.com/office/drawing/2014/main" id="{0CE95851-9FB6-9C4C-92A9-E6FD76D6F1DF}"/>
                    </a:ext>
                  </a:extLst>
                </p:cNvPr>
                <p:cNvPicPr/>
                <p:nvPr/>
              </p:nvPicPr>
              <p:blipFill>
                <a:blip r:embed="rId12"/>
                <a:stretch>
                  <a:fillRect/>
                </a:stretch>
              </p:blipFill>
              <p:spPr>
                <a:xfrm>
                  <a:off x="8418262" y="4531545"/>
                  <a:ext cx="5382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10B936C2-42CB-284E-96C8-13C74C2732B2}"/>
                    </a:ext>
                  </a:extLst>
                </p14:cNvPr>
                <p14:cNvContentPartPr/>
                <p14:nvPr/>
              </p14:nvContentPartPr>
              <p14:xfrm>
                <a:off x="8943862" y="4431105"/>
                <a:ext cx="144000" cy="201600"/>
              </p14:xfrm>
            </p:contentPart>
          </mc:Choice>
          <mc:Fallback xmlns="">
            <p:pic>
              <p:nvPicPr>
                <p:cNvPr id="16" name="Ink 15">
                  <a:extLst>
                    <a:ext uri="{FF2B5EF4-FFF2-40B4-BE49-F238E27FC236}">
                      <a16:creationId xmlns:a16="http://schemas.microsoft.com/office/drawing/2014/main" id="{10B936C2-42CB-284E-96C8-13C74C2732B2}"/>
                    </a:ext>
                  </a:extLst>
                </p:cNvPr>
                <p:cNvPicPr/>
                <p:nvPr/>
              </p:nvPicPr>
              <p:blipFill>
                <a:blip r:embed="rId14"/>
                <a:stretch>
                  <a:fillRect/>
                </a:stretch>
              </p:blipFill>
              <p:spPr>
                <a:xfrm>
                  <a:off x="8934862" y="4422465"/>
                  <a:ext cx="161640" cy="219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id="{C3635339-C36C-7E43-BE01-A2425B58CE40}"/>
                  </a:ext>
                </a:extLst>
              </p14:cNvPr>
              <p14:cNvContentPartPr/>
              <p14:nvPr/>
            </p14:nvContentPartPr>
            <p14:xfrm>
              <a:off x="3583822" y="3469545"/>
              <a:ext cx="883080" cy="187200"/>
            </p14:xfrm>
          </p:contentPart>
        </mc:Choice>
        <mc:Fallback xmlns="">
          <p:pic>
            <p:nvPicPr>
              <p:cNvPr id="24" name="Ink 23">
                <a:extLst>
                  <a:ext uri="{FF2B5EF4-FFF2-40B4-BE49-F238E27FC236}">
                    <a16:creationId xmlns:a16="http://schemas.microsoft.com/office/drawing/2014/main" id="{C3635339-C36C-7E43-BE01-A2425B58CE40}"/>
                  </a:ext>
                </a:extLst>
              </p:cNvPr>
              <p:cNvPicPr/>
              <p:nvPr/>
            </p:nvPicPr>
            <p:blipFill>
              <a:blip r:embed="rId16"/>
              <a:stretch>
                <a:fillRect/>
              </a:stretch>
            </p:blipFill>
            <p:spPr>
              <a:xfrm>
                <a:off x="3574822" y="3460545"/>
                <a:ext cx="90072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 name="Ink 24">
                <a:extLst>
                  <a:ext uri="{FF2B5EF4-FFF2-40B4-BE49-F238E27FC236}">
                    <a16:creationId xmlns:a16="http://schemas.microsoft.com/office/drawing/2014/main" id="{836EB7FA-BFD2-2D4B-8DDD-8468CF295175}"/>
                  </a:ext>
                </a:extLst>
              </p14:cNvPr>
              <p14:cNvContentPartPr/>
              <p14:nvPr/>
            </p14:nvContentPartPr>
            <p14:xfrm rot="20532160">
              <a:off x="3083012" y="3532521"/>
              <a:ext cx="449280" cy="237600"/>
            </p14:xfrm>
          </p:contentPart>
        </mc:Choice>
        <mc:Fallback xmlns="">
          <p:pic>
            <p:nvPicPr>
              <p:cNvPr id="25" name="Ink 24">
                <a:extLst>
                  <a:ext uri="{FF2B5EF4-FFF2-40B4-BE49-F238E27FC236}">
                    <a16:creationId xmlns:a16="http://schemas.microsoft.com/office/drawing/2014/main" id="{836EB7FA-BFD2-2D4B-8DDD-8468CF295175}"/>
                  </a:ext>
                </a:extLst>
              </p:cNvPr>
              <p:cNvPicPr/>
              <p:nvPr/>
            </p:nvPicPr>
            <p:blipFill>
              <a:blip r:embed="rId18"/>
              <a:stretch>
                <a:fillRect/>
              </a:stretch>
            </p:blipFill>
            <p:spPr>
              <a:xfrm rot="20532160">
                <a:off x="3074012" y="3523881"/>
                <a:ext cx="466920" cy="255240"/>
              </a:xfrm>
              <a:prstGeom prst="rect">
                <a:avLst/>
              </a:prstGeom>
            </p:spPr>
          </p:pic>
        </mc:Fallback>
      </mc:AlternateContent>
      <p:sp>
        <p:nvSpPr>
          <p:cNvPr id="26" name="TextBox 25">
            <a:extLst>
              <a:ext uri="{FF2B5EF4-FFF2-40B4-BE49-F238E27FC236}">
                <a16:creationId xmlns:a16="http://schemas.microsoft.com/office/drawing/2014/main" id="{8CEA266B-5922-4040-A32D-C451922B90B0}"/>
              </a:ext>
            </a:extLst>
          </p:cNvPr>
          <p:cNvSpPr txBox="1"/>
          <p:nvPr/>
        </p:nvSpPr>
        <p:spPr>
          <a:xfrm>
            <a:off x="728663" y="2137401"/>
            <a:ext cx="2013816" cy="1200329"/>
          </a:xfrm>
          <a:prstGeom prst="rect">
            <a:avLst/>
          </a:prstGeom>
          <a:noFill/>
        </p:spPr>
        <p:txBody>
          <a:bodyPr wrap="square" rtlCol="0">
            <a:spAutoFit/>
          </a:bodyPr>
          <a:lstStyle/>
          <a:p>
            <a:r>
              <a:rPr lang="en-US" dirty="0"/>
              <a:t>SGS profile pics (we keep it always the same – your district logo)</a:t>
            </a:r>
          </a:p>
        </p:txBody>
      </p:sp>
      <p:sp>
        <p:nvSpPr>
          <p:cNvPr id="27" name="TextBox 26">
            <a:extLst>
              <a:ext uri="{FF2B5EF4-FFF2-40B4-BE49-F238E27FC236}">
                <a16:creationId xmlns:a16="http://schemas.microsoft.com/office/drawing/2014/main" id="{7BCDB147-AE5C-2941-B57F-D7D84A710B0C}"/>
              </a:ext>
            </a:extLst>
          </p:cNvPr>
          <p:cNvSpPr txBox="1"/>
          <p:nvPr/>
        </p:nvSpPr>
        <p:spPr>
          <a:xfrm>
            <a:off x="729499" y="3547185"/>
            <a:ext cx="2410199" cy="646331"/>
          </a:xfrm>
          <a:prstGeom prst="rect">
            <a:avLst/>
          </a:prstGeom>
          <a:noFill/>
        </p:spPr>
        <p:txBody>
          <a:bodyPr wrap="square" rtlCol="0">
            <a:spAutoFit/>
          </a:bodyPr>
          <a:lstStyle/>
          <a:p>
            <a:r>
              <a:rPr lang="en-US" dirty="0"/>
              <a:t>Username – only admin can add or change.</a:t>
            </a:r>
          </a:p>
        </p:txBody>
      </p:sp>
      <p:sp>
        <p:nvSpPr>
          <p:cNvPr id="28" name="TextBox 27">
            <a:extLst>
              <a:ext uri="{FF2B5EF4-FFF2-40B4-BE49-F238E27FC236}">
                <a16:creationId xmlns:a16="http://schemas.microsoft.com/office/drawing/2014/main" id="{86E83E0C-4D10-844E-8460-4FD3CB3516D9}"/>
              </a:ext>
            </a:extLst>
          </p:cNvPr>
          <p:cNvSpPr txBox="1"/>
          <p:nvPr/>
        </p:nvSpPr>
        <p:spPr>
          <a:xfrm>
            <a:off x="713566" y="4866371"/>
            <a:ext cx="2013816" cy="1200329"/>
          </a:xfrm>
          <a:prstGeom prst="rect">
            <a:avLst/>
          </a:prstGeom>
          <a:noFill/>
        </p:spPr>
        <p:txBody>
          <a:bodyPr wrap="square" rtlCol="0">
            <a:spAutoFit/>
          </a:bodyPr>
          <a:lstStyle/>
          <a:p>
            <a:r>
              <a:rPr lang="en-US" dirty="0"/>
              <a:t>You can create your post here or in Publishing Tools – more about it later</a:t>
            </a:r>
          </a:p>
        </p:txBody>
      </p:sp>
      <p:sp>
        <p:nvSpPr>
          <p:cNvPr id="29" name="TextBox 28">
            <a:extLst>
              <a:ext uri="{FF2B5EF4-FFF2-40B4-BE49-F238E27FC236}">
                <a16:creationId xmlns:a16="http://schemas.microsoft.com/office/drawing/2014/main" id="{4C263D16-A168-344D-845B-3DAE6334600B}"/>
              </a:ext>
            </a:extLst>
          </p:cNvPr>
          <p:cNvSpPr txBox="1"/>
          <p:nvPr/>
        </p:nvSpPr>
        <p:spPr>
          <a:xfrm>
            <a:off x="9087862" y="1959333"/>
            <a:ext cx="2047663" cy="830997"/>
          </a:xfrm>
          <a:prstGeom prst="rect">
            <a:avLst/>
          </a:prstGeom>
          <a:noFill/>
        </p:spPr>
        <p:txBody>
          <a:bodyPr wrap="square" rtlCol="0">
            <a:spAutoFit/>
          </a:bodyPr>
          <a:lstStyle/>
          <a:p>
            <a:r>
              <a:rPr lang="en-US" sz="1600" dirty="0"/>
              <a:t>Fb will try to make you boost your posts (paid), ignore it.</a:t>
            </a:r>
          </a:p>
        </p:txBody>
      </p:sp>
      <p:sp>
        <p:nvSpPr>
          <p:cNvPr id="30" name="TextBox 29">
            <a:extLst>
              <a:ext uri="{FF2B5EF4-FFF2-40B4-BE49-F238E27FC236}">
                <a16:creationId xmlns:a16="http://schemas.microsoft.com/office/drawing/2014/main" id="{94994061-CC07-9E4A-8201-579E2E6E2F9C}"/>
              </a:ext>
            </a:extLst>
          </p:cNvPr>
          <p:cNvSpPr txBox="1"/>
          <p:nvPr/>
        </p:nvSpPr>
        <p:spPr>
          <a:xfrm>
            <a:off x="9087862" y="4632705"/>
            <a:ext cx="2012939" cy="1323439"/>
          </a:xfrm>
          <a:prstGeom prst="rect">
            <a:avLst/>
          </a:prstGeom>
          <a:noFill/>
        </p:spPr>
        <p:txBody>
          <a:bodyPr wrap="square" rtlCol="0">
            <a:spAutoFit/>
          </a:bodyPr>
          <a:lstStyle/>
          <a:p>
            <a:r>
              <a:rPr lang="en-US" sz="1600" dirty="0"/>
              <a:t>CTA (call to action)</a:t>
            </a:r>
          </a:p>
          <a:p>
            <a:r>
              <a:rPr lang="en-US" sz="1600" dirty="0"/>
              <a:t>encourages people to do certain things, </a:t>
            </a:r>
            <a:r>
              <a:rPr lang="en-US" sz="1600" dirty="0" err="1"/>
              <a:t>eg</a:t>
            </a:r>
            <a:r>
              <a:rPr lang="en-US" sz="1600" dirty="0"/>
              <a:t> message you or go to your website.</a:t>
            </a:r>
          </a:p>
        </p:txBody>
      </p:sp>
      <p:sp>
        <p:nvSpPr>
          <p:cNvPr id="34" name="TextBox 33">
            <a:extLst>
              <a:ext uri="{FF2B5EF4-FFF2-40B4-BE49-F238E27FC236}">
                <a16:creationId xmlns:a16="http://schemas.microsoft.com/office/drawing/2014/main" id="{C2D967EB-766D-5544-9427-60173DFBF0CC}"/>
              </a:ext>
            </a:extLst>
          </p:cNvPr>
          <p:cNvSpPr txBox="1"/>
          <p:nvPr/>
        </p:nvSpPr>
        <p:spPr>
          <a:xfrm>
            <a:off x="9053138" y="3083206"/>
            <a:ext cx="2032000" cy="1323439"/>
          </a:xfrm>
          <a:prstGeom prst="rect">
            <a:avLst/>
          </a:prstGeom>
          <a:noFill/>
        </p:spPr>
        <p:txBody>
          <a:bodyPr wrap="square" rtlCol="0">
            <a:spAutoFit/>
          </a:bodyPr>
          <a:lstStyle/>
          <a:p>
            <a:r>
              <a:rPr lang="en-GB" sz="1600" dirty="0"/>
              <a:t>The dimensions for a Facebook cover photo are 828 x 315 pixels (but only 560 x 315 px on mobile)</a:t>
            </a:r>
            <a:endParaRPr lang="en-US" sz="1600" dirty="0"/>
          </a:p>
        </p:txBody>
      </p:sp>
      <mc:AlternateContent xmlns:mc="http://schemas.openxmlformats.org/markup-compatibility/2006" xmlns:p14="http://schemas.microsoft.com/office/powerpoint/2010/main">
        <mc:Choice Requires="p14">
          <p:contentPart p14:bwMode="auto" r:id="rId19">
            <p14:nvContentPartPr>
              <p14:cNvPr id="35" name="Ink 34">
                <a:extLst>
                  <a:ext uri="{FF2B5EF4-FFF2-40B4-BE49-F238E27FC236}">
                    <a16:creationId xmlns:a16="http://schemas.microsoft.com/office/drawing/2014/main" id="{340541E8-47D1-024C-BA41-0EBF4BEEC094}"/>
                  </a:ext>
                </a:extLst>
              </p14:cNvPr>
              <p14:cNvContentPartPr/>
              <p14:nvPr/>
            </p14:nvContentPartPr>
            <p14:xfrm>
              <a:off x="8315280" y="3448360"/>
              <a:ext cx="790200" cy="72720"/>
            </p14:xfrm>
          </p:contentPart>
        </mc:Choice>
        <mc:Fallback xmlns="">
          <p:pic>
            <p:nvPicPr>
              <p:cNvPr id="35" name="Ink 34">
                <a:extLst>
                  <a:ext uri="{FF2B5EF4-FFF2-40B4-BE49-F238E27FC236}">
                    <a16:creationId xmlns:a16="http://schemas.microsoft.com/office/drawing/2014/main" id="{340541E8-47D1-024C-BA41-0EBF4BEEC094}"/>
                  </a:ext>
                </a:extLst>
              </p:cNvPr>
              <p:cNvPicPr/>
              <p:nvPr/>
            </p:nvPicPr>
            <p:blipFill>
              <a:blip r:embed="rId20"/>
              <a:stretch>
                <a:fillRect/>
              </a:stretch>
            </p:blipFill>
            <p:spPr>
              <a:xfrm>
                <a:off x="8306640" y="3439360"/>
                <a:ext cx="80784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6" name="Ink 35">
                <a:extLst>
                  <a:ext uri="{FF2B5EF4-FFF2-40B4-BE49-F238E27FC236}">
                    <a16:creationId xmlns:a16="http://schemas.microsoft.com/office/drawing/2014/main" id="{7ADC81F7-2568-5A43-BCD4-135BE3576A83}"/>
                  </a:ext>
                </a:extLst>
              </p14:cNvPr>
              <p14:cNvContentPartPr/>
              <p14:nvPr/>
            </p14:nvContentPartPr>
            <p14:xfrm>
              <a:off x="9097920" y="3373120"/>
              <a:ext cx="91800" cy="171000"/>
            </p14:xfrm>
          </p:contentPart>
        </mc:Choice>
        <mc:Fallback xmlns="">
          <p:pic>
            <p:nvPicPr>
              <p:cNvPr id="36" name="Ink 35">
                <a:extLst>
                  <a:ext uri="{FF2B5EF4-FFF2-40B4-BE49-F238E27FC236}">
                    <a16:creationId xmlns:a16="http://schemas.microsoft.com/office/drawing/2014/main" id="{7ADC81F7-2568-5A43-BCD4-135BE3576A83}"/>
                  </a:ext>
                </a:extLst>
              </p:cNvPr>
              <p:cNvPicPr/>
              <p:nvPr/>
            </p:nvPicPr>
            <p:blipFill>
              <a:blip r:embed="rId22"/>
              <a:stretch>
                <a:fillRect/>
              </a:stretch>
            </p:blipFill>
            <p:spPr>
              <a:xfrm>
                <a:off x="9088920" y="3364480"/>
                <a:ext cx="109440" cy="188640"/>
              </a:xfrm>
              <a:prstGeom prst="rect">
                <a:avLst/>
              </a:prstGeom>
            </p:spPr>
          </p:pic>
        </mc:Fallback>
      </mc:AlternateContent>
      <p:sp>
        <p:nvSpPr>
          <p:cNvPr id="37" name="TextBox 36">
            <a:extLst>
              <a:ext uri="{FF2B5EF4-FFF2-40B4-BE49-F238E27FC236}">
                <a16:creationId xmlns:a16="http://schemas.microsoft.com/office/drawing/2014/main" id="{DC5A6A90-B10C-5346-9E8D-92193CCCDF0E}"/>
              </a:ext>
            </a:extLst>
          </p:cNvPr>
          <p:cNvSpPr txBox="1"/>
          <p:nvPr/>
        </p:nvSpPr>
        <p:spPr>
          <a:xfrm>
            <a:off x="7226662" y="1168400"/>
            <a:ext cx="2801258" cy="584775"/>
          </a:xfrm>
          <a:prstGeom prst="rect">
            <a:avLst/>
          </a:prstGeom>
          <a:noFill/>
        </p:spPr>
        <p:txBody>
          <a:bodyPr wrap="square" rtlCol="0">
            <a:spAutoFit/>
          </a:bodyPr>
          <a:lstStyle/>
          <a:p>
            <a:r>
              <a:rPr lang="en-US" sz="1600" dirty="0"/>
              <a:t>To go back to your private profile, click on your pic</a:t>
            </a:r>
          </a:p>
        </p:txBody>
      </p:sp>
    </p:spTree>
    <p:extLst>
      <p:ext uri="{BB962C8B-B14F-4D97-AF65-F5344CB8AC3E}">
        <p14:creationId xmlns:p14="http://schemas.microsoft.com/office/powerpoint/2010/main" val="1691112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A4B5D-A7BA-A141-A89E-633A95124270}"/>
              </a:ext>
            </a:extLst>
          </p:cNvPr>
          <p:cNvSpPr>
            <a:spLocks noGrp="1"/>
          </p:cNvSpPr>
          <p:nvPr>
            <p:ph type="title"/>
          </p:nvPr>
        </p:nvSpPr>
        <p:spPr/>
        <p:txBody>
          <a:bodyPr/>
          <a:lstStyle/>
          <a:p>
            <a:r>
              <a:rPr lang="en-US" dirty="0"/>
              <a:t>YOUR BUSINESS PAGE </a:t>
            </a:r>
            <a:r>
              <a:rPr lang="en-US" dirty="0" err="1"/>
              <a:t>cont</a:t>
            </a:r>
            <a:endParaRPr lang="en-US" dirty="0"/>
          </a:p>
        </p:txBody>
      </p:sp>
      <p:pic>
        <p:nvPicPr>
          <p:cNvPr id="5" name="Content Placeholder 4" descr="A screenshot of a social media post&#10;&#10;Description automatically generated">
            <a:extLst>
              <a:ext uri="{FF2B5EF4-FFF2-40B4-BE49-F238E27FC236}">
                <a16:creationId xmlns:a16="http://schemas.microsoft.com/office/drawing/2014/main" id="{22E11AB4-88BA-0D42-901E-7DC3438DE56F}"/>
              </a:ext>
            </a:extLst>
          </p:cNvPr>
          <p:cNvPicPr>
            <a:picLocks noGrp="1" noChangeAspect="1"/>
          </p:cNvPicPr>
          <p:nvPr>
            <p:ph idx="1"/>
          </p:nvPr>
        </p:nvPicPr>
        <p:blipFill>
          <a:blip r:embed="rId2"/>
          <a:stretch>
            <a:fillRect/>
          </a:stretch>
        </p:blipFill>
        <p:spPr>
          <a:xfrm>
            <a:off x="2854011" y="1690687"/>
            <a:ext cx="5927482" cy="4802187"/>
          </a:xfrm>
        </p:spPr>
      </p:pic>
      <p:sp>
        <p:nvSpPr>
          <p:cNvPr id="27" name="TextBox 26">
            <a:extLst>
              <a:ext uri="{FF2B5EF4-FFF2-40B4-BE49-F238E27FC236}">
                <a16:creationId xmlns:a16="http://schemas.microsoft.com/office/drawing/2014/main" id="{E2AB1485-514F-434B-BAD4-76D99388EF35}"/>
              </a:ext>
            </a:extLst>
          </p:cNvPr>
          <p:cNvSpPr txBox="1"/>
          <p:nvPr/>
        </p:nvSpPr>
        <p:spPr>
          <a:xfrm>
            <a:off x="0" y="1690687"/>
            <a:ext cx="2744368" cy="4524315"/>
          </a:xfrm>
          <a:prstGeom prst="rect">
            <a:avLst/>
          </a:prstGeom>
          <a:noFill/>
        </p:spPr>
        <p:txBody>
          <a:bodyPr wrap="square" rtlCol="0">
            <a:spAutoFit/>
          </a:bodyPr>
          <a:lstStyle/>
          <a:p>
            <a:r>
              <a:rPr lang="en-GB" sz="1600" b="1" dirty="0">
                <a:latin typeface="Verdana" panose="020B0604030504040204" pitchFamily="34" charset="0"/>
                <a:ea typeface="Verdana" panose="020B0604030504040204" pitchFamily="34" charset="0"/>
                <a:cs typeface="Verdana" panose="020B0604030504040204" pitchFamily="34" charset="0"/>
              </a:rPr>
              <a:t>LEFT TABS</a:t>
            </a:r>
          </a:p>
          <a:p>
            <a:endParaRPr lang="en-GB" sz="1600" dirty="0">
              <a:latin typeface="Verdana" panose="020B0604030504040204" pitchFamily="34" charset="0"/>
              <a:ea typeface="Verdana" panose="020B0604030504040204" pitchFamily="34" charset="0"/>
              <a:cs typeface="Verdana" panose="020B0604030504040204" pitchFamily="34" charset="0"/>
            </a:endParaRPr>
          </a:p>
          <a:p>
            <a:r>
              <a:rPr lang="en-GB" sz="1600" u="sng" dirty="0">
                <a:latin typeface="Verdana" panose="020B0604030504040204" pitchFamily="34" charset="0"/>
                <a:ea typeface="Verdana" panose="020B0604030504040204" pitchFamily="34" charset="0"/>
                <a:cs typeface="Verdana" panose="020B0604030504040204" pitchFamily="34" charset="0"/>
              </a:rPr>
              <a:t>About</a:t>
            </a:r>
            <a:r>
              <a:rPr lang="en-GB" sz="1600" dirty="0">
                <a:latin typeface="Verdana" panose="020B0604030504040204" pitchFamily="34" charset="0"/>
                <a:ea typeface="Verdana" panose="020B0604030504040204" pitchFamily="34" charset="0"/>
                <a:cs typeface="Verdana" panose="020B0604030504040204" pitchFamily="34" charset="0"/>
              </a:rPr>
              <a:t>: 155 characters, and the description shows up in search results.</a:t>
            </a:r>
          </a:p>
          <a:p>
            <a:r>
              <a:rPr lang="en-GB" sz="1600" u="sng" dirty="0">
                <a:latin typeface="Verdana" panose="020B0604030504040204" pitchFamily="34" charset="0"/>
                <a:ea typeface="Verdana" panose="020B0604030504040204" pitchFamily="34" charset="0"/>
                <a:cs typeface="Verdana" panose="020B0604030504040204" pitchFamily="34" charset="0"/>
              </a:rPr>
              <a:t>Events</a:t>
            </a:r>
            <a:r>
              <a:rPr lang="en-GB" sz="1600" dirty="0">
                <a:latin typeface="Verdana" panose="020B0604030504040204" pitchFamily="34" charset="0"/>
                <a:ea typeface="Verdana" panose="020B0604030504040204" pitchFamily="34" charset="0"/>
                <a:cs typeface="Verdana" panose="020B0604030504040204" pitchFamily="34" charset="0"/>
              </a:rPr>
              <a:t>: you host or co-host</a:t>
            </a:r>
          </a:p>
          <a:p>
            <a:r>
              <a:rPr lang="en-GB" sz="1600" u="sng" dirty="0">
                <a:latin typeface="Verdana" panose="020B0604030504040204" pitchFamily="34" charset="0"/>
                <a:ea typeface="Verdana" panose="020B0604030504040204" pitchFamily="34" charset="0"/>
                <a:cs typeface="Verdana" panose="020B0604030504040204" pitchFamily="34" charset="0"/>
              </a:rPr>
              <a:t>Community</a:t>
            </a:r>
            <a:r>
              <a:rPr lang="en-GB" sz="1600" dirty="0">
                <a:latin typeface="Verdana" panose="020B0604030504040204" pitchFamily="34" charset="0"/>
                <a:ea typeface="Verdana" panose="020B0604030504040204" pitchFamily="34" charset="0"/>
                <a:cs typeface="Verdana" panose="020B0604030504040204" pitchFamily="34" charset="0"/>
              </a:rPr>
              <a:t>: top fans, your friends who like the page, Fb groups run by your page, visitor photos, public mentions by other pages</a:t>
            </a:r>
          </a:p>
          <a:p>
            <a:r>
              <a:rPr lang="en-GB" sz="1600" u="sng" dirty="0">
                <a:latin typeface="Verdana" panose="020B0604030504040204" pitchFamily="34" charset="0"/>
                <a:ea typeface="Verdana" panose="020B0604030504040204" pitchFamily="34" charset="0"/>
                <a:cs typeface="Verdana" panose="020B0604030504040204" pitchFamily="34" charset="0"/>
              </a:rPr>
              <a:t>Reviews</a:t>
            </a:r>
            <a:r>
              <a:rPr lang="en-GB" sz="1600" dirty="0">
                <a:latin typeface="Verdana" panose="020B0604030504040204" pitchFamily="34" charset="0"/>
                <a:ea typeface="Verdana" panose="020B0604030504040204" pitchFamily="34" charset="0"/>
                <a:cs typeface="Verdana" panose="020B0604030504040204" pitchFamily="34" charset="0"/>
              </a:rPr>
              <a:t>: always thank for their review, if there are any concerns, let HQ know.</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30" name="Rectangle 29">
            <a:extLst>
              <a:ext uri="{FF2B5EF4-FFF2-40B4-BE49-F238E27FC236}">
                <a16:creationId xmlns:a16="http://schemas.microsoft.com/office/drawing/2014/main" id="{4559FD41-1123-3C46-8C12-34909E6F2BC1}"/>
              </a:ext>
            </a:extLst>
          </p:cNvPr>
          <p:cNvSpPr/>
          <p:nvPr/>
        </p:nvSpPr>
        <p:spPr>
          <a:xfrm>
            <a:off x="8891136" y="1690687"/>
            <a:ext cx="2767464" cy="3785652"/>
          </a:xfrm>
          <a:prstGeom prst="rect">
            <a:avLst/>
          </a:prstGeom>
        </p:spPr>
        <p:txBody>
          <a:bodyPr wrap="square">
            <a:spAutoFit/>
          </a:bodyPr>
          <a:lstStyle/>
          <a:p>
            <a:r>
              <a:rPr lang="en-GB" sz="1600" b="1" dirty="0">
                <a:latin typeface="Verdana" panose="020B0604030504040204" pitchFamily="34" charset="0"/>
                <a:ea typeface="Verdana" panose="020B0604030504040204" pitchFamily="34" charset="0"/>
                <a:cs typeface="Verdana" panose="020B0604030504040204" pitchFamily="34" charset="0"/>
              </a:rPr>
              <a:t>TOP NAVIGATION</a:t>
            </a:r>
          </a:p>
          <a:p>
            <a:endParaRPr lang="en-GB" sz="1600" dirty="0">
              <a:latin typeface="Verdana" panose="020B0604030504040204" pitchFamily="34" charset="0"/>
              <a:ea typeface="Verdana" panose="020B0604030504040204" pitchFamily="34" charset="0"/>
              <a:cs typeface="Verdana" panose="020B0604030504040204" pitchFamily="34" charset="0"/>
            </a:endParaRPr>
          </a:p>
          <a:p>
            <a:pPr fontAlgn="base"/>
            <a:r>
              <a:rPr lang="en-GB" sz="1600" u="sng" dirty="0">
                <a:latin typeface="Verdana" panose="020B0604030504040204" pitchFamily="34" charset="0"/>
                <a:ea typeface="Verdana" panose="020B0604030504040204" pitchFamily="34" charset="0"/>
                <a:cs typeface="Verdana" panose="020B0604030504040204" pitchFamily="34" charset="0"/>
              </a:rPr>
              <a:t>Page: </a:t>
            </a:r>
            <a:r>
              <a:rPr lang="en-GB" sz="1600" dirty="0">
                <a:latin typeface="Verdana" panose="020B0604030504040204" pitchFamily="34" charset="0"/>
                <a:ea typeface="Verdana" panose="020B0604030504040204" pitchFamily="34" charset="0"/>
                <a:cs typeface="Verdana" panose="020B0604030504040204" pitchFamily="34" charset="0"/>
              </a:rPr>
              <a:t>Your Business Home Page</a:t>
            </a:r>
          </a:p>
          <a:p>
            <a:pPr fontAlgn="base"/>
            <a:r>
              <a:rPr lang="en-GB" sz="1600" u="sng" dirty="0">
                <a:latin typeface="Verdana" panose="020B0604030504040204" pitchFamily="34" charset="0"/>
                <a:ea typeface="Verdana" panose="020B0604030504040204" pitchFamily="34" charset="0"/>
                <a:cs typeface="Verdana" panose="020B0604030504040204" pitchFamily="34" charset="0"/>
              </a:rPr>
              <a:t>Inbox:</a:t>
            </a:r>
            <a:r>
              <a:rPr lang="en-GB" sz="1600" dirty="0">
                <a:latin typeface="Verdana" panose="020B0604030504040204" pitchFamily="34" charset="0"/>
                <a:ea typeface="Verdana" panose="020B0604030504040204" pitchFamily="34" charset="0"/>
                <a:cs typeface="Verdana" panose="020B0604030504040204" pitchFamily="34" charset="0"/>
              </a:rPr>
              <a:t> Disabled for Districts</a:t>
            </a:r>
          </a:p>
          <a:p>
            <a:pPr fontAlgn="base"/>
            <a:r>
              <a:rPr lang="en-GB" sz="1600" u="sng" dirty="0">
                <a:latin typeface="Verdana" panose="020B0604030504040204" pitchFamily="34" charset="0"/>
                <a:ea typeface="Verdana" panose="020B0604030504040204" pitchFamily="34" charset="0"/>
                <a:cs typeface="Verdana" panose="020B0604030504040204" pitchFamily="34" charset="0"/>
              </a:rPr>
              <a:t>Events</a:t>
            </a:r>
            <a:r>
              <a:rPr lang="en-GB" sz="1600" dirty="0">
                <a:latin typeface="Verdana" panose="020B0604030504040204" pitchFamily="34" charset="0"/>
                <a:ea typeface="Verdana" panose="020B0604030504040204" pitchFamily="34" charset="0"/>
                <a:cs typeface="Verdana" panose="020B0604030504040204" pitchFamily="34" charset="0"/>
              </a:rPr>
              <a:t> </a:t>
            </a:r>
          </a:p>
          <a:p>
            <a:pPr fontAlgn="base"/>
            <a:r>
              <a:rPr lang="en-GB" sz="1600" u="sng" dirty="0">
                <a:latin typeface="Verdana" panose="020B0604030504040204" pitchFamily="34" charset="0"/>
                <a:ea typeface="Verdana" panose="020B0604030504040204" pitchFamily="34" charset="0"/>
                <a:cs typeface="Verdana" panose="020B0604030504040204" pitchFamily="34" charset="0"/>
              </a:rPr>
              <a:t>Manage Jobs</a:t>
            </a:r>
          </a:p>
          <a:p>
            <a:pPr fontAlgn="base"/>
            <a:r>
              <a:rPr lang="en-GB" sz="1600" u="sng" dirty="0">
                <a:latin typeface="Verdana" panose="020B0604030504040204" pitchFamily="34" charset="0"/>
                <a:ea typeface="Verdana" panose="020B0604030504040204" pitchFamily="34" charset="0"/>
                <a:cs typeface="Verdana" panose="020B0604030504040204" pitchFamily="34" charset="0"/>
              </a:rPr>
              <a:t>Notifications</a:t>
            </a:r>
          </a:p>
          <a:p>
            <a:pPr fontAlgn="base"/>
            <a:r>
              <a:rPr lang="en-GB" sz="1600" u="sng" dirty="0">
                <a:latin typeface="Verdana" panose="020B0604030504040204" pitchFamily="34" charset="0"/>
                <a:ea typeface="Verdana" panose="020B0604030504040204" pitchFamily="34" charset="0"/>
                <a:cs typeface="Verdana" panose="020B0604030504040204" pitchFamily="34" charset="0"/>
              </a:rPr>
              <a:t>Insights</a:t>
            </a:r>
          </a:p>
          <a:p>
            <a:pPr fontAlgn="base"/>
            <a:r>
              <a:rPr lang="en-GB" sz="1600" u="sng" dirty="0">
                <a:latin typeface="Verdana" panose="020B0604030504040204" pitchFamily="34" charset="0"/>
                <a:ea typeface="Verdana" panose="020B0604030504040204" pitchFamily="34" charset="0"/>
                <a:cs typeface="Verdana" panose="020B0604030504040204" pitchFamily="34" charset="0"/>
              </a:rPr>
              <a:t>More</a:t>
            </a:r>
            <a:r>
              <a:rPr lang="en-GB" sz="1600" dirty="0">
                <a:latin typeface="Verdana" panose="020B0604030504040204" pitchFamily="34" charset="0"/>
                <a:ea typeface="Verdana" panose="020B0604030504040204" pitchFamily="34" charset="0"/>
                <a:cs typeface="Verdana" panose="020B0604030504040204" pitchFamily="34" charset="0"/>
              </a:rPr>
              <a:t> – Publishing Tools</a:t>
            </a:r>
          </a:p>
          <a:p>
            <a:pPr fontAlgn="base"/>
            <a:r>
              <a:rPr lang="en-GB" sz="1600" dirty="0">
                <a:latin typeface="Verdana" panose="020B0604030504040204" pitchFamily="34" charset="0"/>
                <a:ea typeface="Verdana" panose="020B0604030504040204" pitchFamily="34" charset="0"/>
                <a:cs typeface="Verdana" panose="020B0604030504040204" pitchFamily="34" charset="0"/>
              </a:rPr>
              <a:t>Edit Page Info</a:t>
            </a:r>
          </a:p>
          <a:p>
            <a:pPr fontAlgn="base"/>
            <a:r>
              <a:rPr lang="en-GB" sz="1600" dirty="0">
                <a:latin typeface="Verdana" panose="020B0604030504040204" pitchFamily="34" charset="0"/>
                <a:ea typeface="Verdana" panose="020B0604030504040204" pitchFamily="34" charset="0"/>
                <a:cs typeface="Verdana" panose="020B0604030504040204" pitchFamily="34" charset="0"/>
              </a:rPr>
              <a:t>Settings</a:t>
            </a:r>
          </a:p>
          <a:p>
            <a:pPr fontAlgn="base"/>
            <a:r>
              <a:rPr lang="en-GB" sz="1600" dirty="0">
                <a:latin typeface="Verdana" panose="020B0604030504040204" pitchFamily="34" charset="0"/>
                <a:ea typeface="Verdana" panose="020B0604030504040204" pitchFamily="34" charset="0"/>
                <a:cs typeface="Verdana" panose="020B0604030504040204" pitchFamily="34" charset="0"/>
              </a:rPr>
              <a:t>Help</a:t>
            </a:r>
          </a:p>
          <a:p>
            <a:endParaRPr lang="en-GB" sz="1600" dirty="0">
              <a:latin typeface="Verdana" panose="020B0604030504040204" pitchFamily="34" charset="0"/>
              <a:ea typeface="Verdana" panose="020B0604030504040204" pitchFamily="34" charset="0"/>
              <a:cs typeface="Verdana" panose="020B0604030504040204" pitchFamily="34" charset="0"/>
            </a:endParaRPr>
          </a:p>
        </p:txBody>
      </p:sp>
      <p:grpSp>
        <p:nvGrpSpPr>
          <p:cNvPr id="40" name="Group 39">
            <a:extLst>
              <a:ext uri="{FF2B5EF4-FFF2-40B4-BE49-F238E27FC236}">
                <a16:creationId xmlns:a16="http://schemas.microsoft.com/office/drawing/2014/main" id="{047100EC-F180-2B45-A541-AB5B18BA2E7D}"/>
              </a:ext>
            </a:extLst>
          </p:cNvPr>
          <p:cNvGrpSpPr/>
          <p:nvPr/>
        </p:nvGrpSpPr>
        <p:grpSpPr>
          <a:xfrm>
            <a:off x="3513747" y="1946400"/>
            <a:ext cx="5767560" cy="263520"/>
            <a:chOff x="3513747" y="1946400"/>
            <a:chExt cx="5767560" cy="263520"/>
          </a:xfrm>
        </p:grpSpPr>
        <mc:AlternateContent xmlns:mc="http://schemas.openxmlformats.org/markup-compatibility/2006" xmlns:p14="http://schemas.microsoft.com/office/powerpoint/2010/main">
          <mc:Choice Requires="p14">
            <p:contentPart p14:bwMode="auto" r:id="rId3">
              <p14:nvContentPartPr>
                <p14:cNvPr id="31" name="Ink 30">
                  <a:extLst>
                    <a:ext uri="{FF2B5EF4-FFF2-40B4-BE49-F238E27FC236}">
                      <a16:creationId xmlns:a16="http://schemas.microsoft.com/office/drawing/2014/main" id="{52C330EB-B4DB-3147-94BB-11D9F35D61F4}"/>
                    </a:ext>
                  </a:extLst>
                </p14:cNvPr>
                <p14:cNvContentPartPr/>
                <p14:nvPr/>
              </p14:nvContentPartPr>
              <p14:xfrm>
                <a:off x="3513747" y="2075280"/>
                <a:ext cx="2737440" cy="134640"/>
              </p14:xfrm>
            </p:contentPart>
          </mc:Choice>
          <mc:Fallback xmlns="">
            <p:pic>
              <p:nvPicPr>
                <p:cNvPr id="31" name="Ink 30">
                  <a:extLst>
                    <a:ext uri="{FF2B5EF4-FFF2-40B4-BE49-F238E27FC236}">
                      <a16:creationId xmlns:a16="http://schemas.microsoft.com/office/drawing/2014/main" id="{52C330EB-B4DB-3147-94BB-11D9F35D61F4}"/>
                    </a:ext>
                  </a:extLst>
                </p:cNvPr>
                <p:cNvPicPr/>
                <p:nvPr/>
              </p:nvPicPr>
              <p:blipFill>
                <a:blip r:embed="rId4"/>
                <a:stretch>
                  <a:fillRect/>
                </a:stretch>
              </p:blipFill>
              <p:spPr>
                <a:xfrm>
                  <a:off x="3504747" y="2066640"/>
                  <a:ext cx="275508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2" name="Ink 31">
                  <a:extLst>
                    <a:ext uri="{FF2B5EF4-FFF2-40B4-BE49-F238E27FC236}">
                      <a16:creationId xmlns:a16="http://schemas.microsoft.com/office/drawing/2014/main" id="{261DF26B-3460-2249-A3C4-108EA1DE848B}"/>
                    </a:ext>
                  </a:extLst>
                </p14:cNvPr>
                <p14:cNvContentPartPr/>
                <p14:nvPr/>
              </p14:nvContentPartPr>
              <p14:xfrm>
                <a:off x="6259827" y="2023800"/>
                <a:ext cx="1778760" cy="91800"/>
              </p14:xfrm>
            </p:contentPart>
          </mc:Choice>
          <mc:Fallback xmlns="">
            <p:pic>
              <p:nvPicPr>
                <p:cNvPr id="32" name="Ink 31">
                  <a:extLst>
                    <a:ext uri="{FF2B5EF4-FFF2-40B4-BE49-F238E27FC236}">
                      <a16:creationId xmlns:a16="http://schemas.microsoft.com/office/drawing/2014/main" id="{261DF26B-3460-2249-A3C4-108EA1DE848B}"/>
                    </a:ext>
                  </a:extLst>
                </p:cNvPr>
                <p:cNvPicPr/>
                <p:nvPr/>
              </p:nvPicPr>
              <p:blipFill>
                <a:blip r:embed="rId6"/>
                <a:stretch>
                  <a:fillRect/>
                </a:stretch>
              </p:blipFill>
              <p:spPr>
                <a:xfrm>
                  <a:off x="6251187" y="2015160"/>
                  <a:ext cx="179640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4" name="Ink 33">
                  <a:extLst>
                    <a:ext uri="{FF2B5EF4-FFF2-40B4-BE49-F238E27FC236}">
                      <a16:creationId xmlns:a16="http://schemas.microsoft.com/office/drawing/2014/main" id="{213B5CF0-3D6B-F046-8C0F-5C66ADD34C6F}"/>
                    </a:ext>
                  </a:extLst>
                </p14:cNvPr>
                <p14:cNvContentPartPr/>
                <p14:nvPr/>
              </p14:nvContentPartPr>
              <p14:xfrm>
                <a:off x="8053347" y="2036040"/>
                <a:ext cx="978840" cy="138600"/>
              </p14:xfrm>
            </p:contentPart>
          </mc:Choice>
          <mc:Fallback xmlns="">
            <p:pic>
              <p:nvPicPr>
                <p:cNvPr id="34" name="Ink 33">
                  <a:extLst>
                    <a:ext uri="{FF2B5EF4-FFF2-40B4-BE49-F238E27FC236}">
                      <a16:creationId xmlns:a16="http://schemas.microsoft.com/office/drawing/2014/main" id="{213B5CF0-3D6B-F046-8C0F-5C66ADD34C6F}"/>
                    </a:ext>
                  </a:extLst>
                </p:cNvPr>
                <p:cNvPicPr/>
                <p:nvPr/>
              </p:nvPicPr>
              <p:blipFill>
                <a:blip r:embed="rId8"/>
                <a:stretch>
                  <a:fillRect/>
                </a:stretch>
              </p:blipFill>
              <p:spPr>
                <a:xfrm>
                  <a:off x="8044707" y="2027040"/>
                  <a:ext cx="99648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6" name="Ink 35">
                  <a:extLst>
                    <a:ext uri="{FF2B5EF4-FFF2-40B4-BE49-F238E27FC236}">
                      <a16:creationId xmlns:a16="http://schemas.microsoft.com/office/drawing/2014/main" id="{26519852-FCCD-A745-BA6B-C44153189E5E}"/>
                    </a:ext>
                  </a:extLst>
                </p14:cNvPr>
                <p14:cNvContentPartPr/>
                <p14:nvPr/>
              </p14:nvContentPartPr>
              <p14:xfrm>
                <a:off x="8996907" y="2013720"/>
                <a:ext cx="6480" cy="15120"/>
              </p14:xfrm>
            </p:contentPart>
          </mc:Choice>
          <mc:Fallback xmlns="">
            <p:pic>
              <p:nvPicPr>
                <p:cNvPr id="36" name="Ink 35">
                  <a:extLst>
                    <a:ext uri="{FF2B5EF4-FFF2-40B4-BE49-F238E27FC236}">
                      <a16:creationId xmlns:a16="http://schemas.microsoft.com/office/drawing/2014/main" id="{26519852-FCCD-A745-BA6B-C44153189E5E}"/>
                    </a:ext>
                  </a:extLst>
                </p:cNvPr>
                <p:cNvPicPr/>
                <p:nvPr/>
              </p:nvPicPr>
              <p:blipFill>
                <a:blip r:embed="rId10"/>
                <a:stretch>
                  <a:fillRect/>
                </a:stretch>
              </p:blipFill>
              <p:spPr>
                <a:xfrm>
                  <a:off x="8988267" y="2004720"/>
                  <a:ext cx="2412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7" name="Ink 36">
                  <a:extLst>
                    <a:ext uri="{FF2B5EF4-FFF2-40B4-BE49-F238E27FC236}">
                      <a16:creationId xmlns:a16="http://schemas.microsoft.com/office/drawing/2014/main" id="{E844752E-CFAB-A54F-B2FB-7E5D1AC767DA}"/>
                    </a:ext>
                  </a:extLst>
                </p14:cNvPr>
                <p14:cNvContentPartPr/>
                <p14:nvPr/>
              </p14:nvContentPartPr>
              <p14:xfrm>
                <a:off x="8992227" y="2025960"/>
                <a:ext cx="169200" cy="54000"/>
              </p14:xfrm>
            </p:contentPart>
          </mc:Choice>
          <mc:Fallback xmlns="">
            <p:pic>
              <p:nvPicPr>
                <p:cNvPr id="37" name="Ink 36">
                  <a:extLst>
                    <a:ext uri="{FF2B5EF4-FFF2-40B4-BE49-F238E27FC236}">
                      <a16:creationId xmlns:a16="http://schemas.microsoft.com/office/drawing/2014/main" id="{E844752E-CFAB-A54F-B2FB-7E5D1AC767DA}"/>
                    </a:ext>
                  </a:extLst>
                </p:cNvPr>
                <p:cNvPicPr/>
                <p:nvPr/>
              </p:nvPicPr>
              <p:blipFill>
                <a:blip r:embed="rId12"/>
                <a:stretch>
                  <a:fillRect/>
                </a:stretch>
              </p:blipFill>
              <p:spPr>
                <a:xfrm>
                  <a:off x="8983227" y="2017320"/>
                  <a:ext cx="18684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9" name="Ink 38">
                  <a:extLst>
                    <a:ext uri="{FF2B5EF4-FFF2-40B4-BE49-F238E27FC236}">
                      <a16:creationId xmlns:a16="http://schemas.microsoft.com/office/drawing/2014/main" id="{9EBB1526-0E6C-CF4C-A791-72568703235F}"/>
                    </a:ext>
                  </a:extLst>
                </p14:cNvPr>
                <p14:cNvContentPartPr/>
                <p14:nvPr/>
              </p14:nvContentPartPr>
              <p14:xfrm>
                <a:off x="8821947" y="1946400"/>
                <a:ext cx="459360" cy="140400"/>
              </p14:xfrm>
            </p:contentPart>
          </mc:Choice>
          <mc:Fallback xmlns="">
            <p:pic>
              <p:nvPicPr>
                <p:cNvPr id="39" name="Ink 38">
                  <a:extLst>
                    <a:ext uri="{FF2B5EF4-FFF2-40B4-BE49-F238E27FC236}">
                      <a16:creationId xmlns:a16="http://schemas.microsoft.com/office/drawing/2014/main" id="{9EBB1526-0E6C-CF4C-A791-72568703235F}"/>
                    </a:ext>
                  </a:extLst>
                </p:cNvPr>
                <p:cNvPicPr/>
                <p:nvPr/>
              </p:nvPicPr>
              <p:blipFill>
                <a:blip r:embed="rId14"/>
                <a:stretch>
                  <a:fillRect/>
                </a:stretch>
              </p:blipFill>
              <p:spPr>
                <a:xfrm>
                  <a:off x="8813307" y="1937400"/>
                  <a:ext cx="477000" cy="158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42" name="Ink 41">
                <a:extLst>
                  <a:ext uri="{FF2B5EF4-FFF2-40B4-BE49-F238E27FC236}">
                    <a16:creationId xmlns:a16="http://schemas.microsoft.com/office/drawing/2014/main" id="{E28943F2-06D2-5748-B1EE-050732493B7E}"/>
                  </a:ext>
                </a:extLst>
              </p14:cNvPr>
              <p14:cNvContentPartPr/>
              <p14:nvPr/>
            </p14:nvContentPartPr>
            <p14:xfrm>
              <a:off x="3286947" y="2971320"/>
              <a:ext cx="298440" cy="2556720"/>
            </p14:xfrm>
          </p:contentPart>
        </mc:Choice>
        <mc:Fallback xmlns="">
          <p:pic>
            <p:nvPicPr>
              <p:cNvPr id="42" name="Ink 41">
                <a:extLst>
                  <a:ext uri="{FF2B5EF4-FFF2-40B4-BE49-F238E27FC236}">
                    <a16:creationId xmlns:a16="http://schemas.microsoft.com/office/drawing/2014/main" id="{E28943F2-06D2-5748-B1EE-050732493B7E}"/>
                  </a:ext>
                </a:extLst>
              </p:cNvPr>
              <p:cNvPicPr/>
              <p:nvPr/>
            </p:nvPicPr>
            <p:blipFill>
              <a:blip r:embed="rId16"/>
              <a:stretch>
                <a:fillRect/>
              </a:stretch>
            </p:blipFill>
            <p:spPr>
              <a:xfrm>
                <a:off x="3277947" y="2962320"/>
                <a:ext cx="316080" cy="2574360"/>
              </a:xfrm>
              <a:prstGeom prst="rect">
                <a:avLst/>
              </a:prstGeom>
            </p:spPr>
          </p:pic>
        </mc:Fallback>
      </mc:AlternateContent>
      <p:sp>
        <p:nvSpPr>
          <p:cNvPr id="44" name="TextBox 43">
            <a:extLst>
              <a:ext uri="{FF2B5EF4-FFF2-40B4-BE49-F238E27FC236}">
                <a16:creationId xmlns:a16="http://schemas.microsoft.com/office/drawing/2014/main" id="{E1C631ED-31FD-F247-A8FA-09673CCCECA4}"/>
              </a:ext>
            </a:extLst>
          </p:cNvPr>
          <p:cNvSpPr txBox="1"/>
          <p:nvPr/>
        </p:nvSpPr>
        <p:spPr>
          <a:xfrm>
            <a:off x="2744368" y="6289440"/>
            <a:ext cx="2514240" cy="369332"/>
          </a:xfrm>
          <a:prstGeom prst="rect">
            <a:avLst/>
          </a:prstGeom>
          <a:noFill/>
        </p:spPr>
        <p:txBody>
          <a:bodyPr wrap="square" rtlCol="0">
            <a:spAutoFit/>
          </a:bodyPr>
          <a:lstStyle/>
          <a:p>
            <a:r>
              <a:rPr lang="en-US" dirty="0"/>
              <a:t>Fb pushing Ad sales</a:t>
            </a:r>
          </a:p>
        </p:txBody>
      </p:sp>
      <p:grpSp>
        <p:nvGrpSpPr>
          <p:cNvPr id="51" name="Group 50">
            <a:extLst>
              <a:ext uri="{FF2B5EF4-FFF2-40B4-BE49-F238E27FC236}">
                <a16:creationId xmlns:a16="http://schemas.microsoft.com/office/drawing/2014/main" id="{B04A952F-D598-6845-927F-4999DFEFEDA0}"/>
              </a:ext>
            </a:extLst>
          </p:cNvPr>
          <p:cNvGrpSpPr/>
          <p:nvPr/>
        </p:nvGrpSpPr>
        <p:grpSpPr>
          <a:xfrm>
            <a:off x="4168201" y="5730126"/>
            <a:ext cx="541800" cy="549000"/>
            <a:chOff x="4168201" y="5730126"/>
            <a:chExt cx="541800" cy="549000"/>
          </a:xfrm>
        </p:grpSpPr>
        <mc:AlternateContent xmlns:mc="http://schemas.openxmlformats.org/markup-compatibility/2006" xmlns:p14="http://schemas.microsoft.com/office/powerpoint/2010/main">
          <mc:Choice Requires="p14">
            <p:contentPart p14:bwMode="auto" r:id="rId17">
              <p14:nvContentPartPr>
                <p14:cNvPr id="45" name="Ink 44">
                  <a:extLst>
                    <a:ext uri="{FF2B5EF4-FFF2-40B4-BE49-F238E27FC236}">
                      <a16:creationId xmlns:a16="http://schemas.microsoft.com/office/drawing/2014/main" id="{C6EE7FA5-309F-1E4E-BC38-F6AC22D4A95F}"/>
                    </a:ext>
                  </a:extLst>
                </p14:cNvPr>
                <p14:cNvContentPartPr/>
                <p14:nvPr/>
              </p14:nvContentPartPr>
              <p14:xfrm>
                <a:off x="4168201" y="5799246"/>
                <a:ext cx="429840" cy="479880"/>
              </p14:xfrm>
            </p:contentPart>
          </mc:Choice>
          <mc:Fallback xmlns="">
            <p:pic>
              <p:nvPicPr>
                <p:cNvPr id="45" name="Ink 44">
                  <a:extLst>
                    <a:ext uri="{FF2B5EF4-FFF2-40B4-BE49-F238E27FC236}">
                      <a16:creationId xmlns:a16="http://schemas.microsoft.com/office/drawing/2014/main" id="{C6EE7FA5-309F-1E4E-BC38-F6AC22D4A95F}"/>
                    </a:ext>
                  </a:extLst>
                </p:cNvPr>
                <p:cNvPicPr/>
                <p:nvPr/>
              </p:nvPicPr>
              <p:blipFill>
                <a:blip r:embed="rId18"/>
                <a:stretch>
                  <a:fillRect/>
                </a:stretch>
              </p:blipFill>
              <p:spPr>
                <a:xfrm>
                  <a:off x="4159201" y="5790606"/>
                  <a:ext cx="447480" cy="497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6" name="Ink 45">
                  <a:extLst>
                    <a:ext uri="{FF2B5EF4-FFF2-40B4-BE49-F238E27FC236}">
                      <a16:creationId xmlns:a16="http://schemas.microsoft.com/office/drawing/2014/main" id="{88F7EE79-9C06-A14F-B41A-5A40E7A0A3F7}"/>
                    </a:ext>
                  </a:extLst>
                </p14:cNvPr>
                <p14:cNvContentPartPr/>
                <p14:nvPr/>
              </p14:nvContentPartPr>
              <p14:xfrm>
                <a:off x="4537921" y="5739846"/>
                <a:ext cx="131400" cy="144720"/>
              </p14:xfrm>
            </p:contentPart>
          </mc:Choice>
          <mc:Fallback xmlns="">
            <p:pic>
              <p:nvPicPr>
                <p:cNvPr id="46" name="Ink 45">
                  <a:extLst>
                    <a:ext uri="{FF2B5EF4-FFF2-40B4-BE49-F238E27FC236}">
                      <a16:creationId xmlns:a16="http://schemas.microsoft.com/office/drawing/2014/main" id="{88F7EE79-9C06-A14F-B41A-5A40E7A0A3F7}"/>
                    </a:ext>
                  </a:extLst>
                </p:cNvPr>
                <p:cNvPicPr/>
                <p:nvPr/>
              </p:nvPicPr>
              <p:blipFill>
                <a:blip r:embed="rId20"/>
                <a:stretch>
                  <a:fillRect/>
                </a:stretch>
              </p:blipFill>
              <p:spPr>
                <a:xfrm>
                  <a:off x="4529281" y="5731206"/>
                  <a:ext cx="14904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8" name="Ink 47">
                  <a:extLst>
                    <a:ext uri="{FF2B5EF4-FFF2-40B4-BE49-F238E27FC236}">
                      <a16:creationId xmlns:a16="http://schemas.microsoft.com/office/drawing/2014/main" id="{67ABD27B-E47C-2E44-84DB-C8CCDC24F652}"/>
                    </a:ext>
                  </a:extLst>
                </p14:cNvPr>
                <p14:cNvContentPartPr/>
                <p14:nvPr/>
              </p14:nvContentPartPr>
              <p14:xfrm>
                <a:off x="4564921" y="5730126"/>
                <a:ext cx="145080" cy="181440"/>
              </p14:xfrm>
            </p:contentPart>
          </mc:Choice>
          <mc:Fallback xmlns="">
            <p:pic>
              <p:nvPicPr>
                <p:cNvPr id="48" name="Ink 47">
                  <a:extLst>
                    <a:ext uri="{FF2B5EF4-FFF2-40B4-BE49-F238E27FC236}">
                      <a16:creationId xmlns:a16="http://schemas.microsoft.com/office/drawing/2014/main" id="{67ABD27B-E47C-2E44-84DB-C8CCDC24F652}"/>
                    </a:ext>
                  </a:extLst>
                </p:cNvPr>
                <p:cNvPicPr/>
                <p:nvPr/>
              </p:nvPicPr>
              <p:blipFill>
                <a:blip r:embed="rId22"/>
                <a:stretch>
                  <a:fillRect/>
                </a:stretch>
              </p:blipFill>
              <p:spPr>
                <a:xfrm>
                  <a:off x="4555921" y="5721126"/>
                  <a:ext cx="16272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0" name="Ink 49">
                  <a:extLst>
                    <a:ext uri="{FF2B5EF4-FFF2-40B4-BE49-F238E27FC236}">
                      <a16:creationId xmlns:a16="http://schemas.microsoft.com/office/drawing/2014/main" id="{CBE982CF-1BC0-3448-AA61-CE8D10AC4207}"/>
                    </a:ext>
                  </a:extLst>
                </p14:cNvPr>
                <p14:cNvContentPartPr/>
                <p14:nvPr/>
              </p14:nvContentPartPr>
              <p14:xfrm>
                <a:off x="4546561" y="5733006"/>
                <a:ext cx="360" cy="2520"/>
              </p14:xfrm>
            </p:contentPart>
          </mc:Choice>
          <mc:Fallback xmlns="">
            <p:pic>
              <p:nvPicPr>
                <p:cNvPr id="50" name="Ink 49">
                  <a:extLst>
                    <a:ext uri="{FF2B5EF4-FFF2-40B4-BE49-F238E27FC236}">
                      <a16:creationId xmlns:a16="http://schemas.microsoft.com/office/drawing/2014/main" id="{CBE982CF-1BC0-3448-AA61-CE8D10AC4207}"/>
                    </a:ext>
                  </a:extLst>
                </p:cNvPr>
                <p:cNvPicPr/>
                <p:nvPr/>
              </p:nvPicPr>
              <p:blipFill>
                <a:blip r:embed="rId24"/>
                <a:stretch>
                  <a:fillRect/>
                </a:stretch>
              </p:blipFill>
              <p:spPr>
                <a:xfrm>
                  <a:off x="4537561" y="5724366"/>
                  <a:ext cx="18000" cy="20160"/>
                </a:xfrm>
                <a:prstGeom prst="rect">
                  <a:avLst/>
                </a:prstGeom>
              </p:spPr>
            </p:pic>
          </mc:Fallback>
        </mc:AlternateContent>
      </p:grpSp>
      <p:grpSp>
        <p:nvGrpSpPr>
          <p:cNvPr id="57" name="Group 56">
            <a:extLst>
              <a:ext uri="{FF2B5EF4-FFF2-40B4-BE49-F238E27FC236}">
                <a16:creationId xmlns:a16="http://schemas.microsoft.com/office/drawing/2014/main" id="{99CC3E3B-CD49-2648-9522-9A99EA099DFB}"/>
              </a:ext>
            </a:extLst>
          </p:cNvPr>
          <p:cNvGrpSpPr/>
          <p:nvPr/>
        </p:nvGrpSpPr>
        <p:grpSpPr>
          <a:xfrm>
            <a:off x="4757161" y="6241686"/>
            <a:ext cx="702720" cy="331560"/>
            <a:chOff x="4757161" y="6241686"/>
            <a:chExt cx="702720" cy="331560"/>
          </a:xfrm>
        </p:grpSpPr>
        <mc:AlternateContent xmlns:mc="http://schemas.openxmlformats.org/markup-compatibility/2006" xmlns:p14="http://schemas.microsoft.com/office/powerpoint/2010/main">
          <mc:Choice Requires="p14">
            <p:contentPart p14:bwMode="auto" r:id="rId25">
              <p14:nvContentPartPr>
                <p14:cNvPr id="52" name="Ink 51">
                  <a:extLst>
                    <a:ext uri="{FF2B5EF4-FFF2-40B4-BE49-F238E27FC236}">
                      <a16:creationId xmlns:a16="http://schemas.microsoft.com/office/drawing/2014/main" id="{9C241510-103E-5E48-A7C9-9AFEF834E53B}"/>
                    </a:ext>
                  </a:extLst>
                </p14:cNvPr>
                <p14:cNvContentPartPr/>
                <p14:nvPr/>
              </p14:nvContentPartPr>
              <p14:xfrm>
                <a:off x="4757161" y="6384246"/>
                <a:ext cx="607320" cy="189000"/>
              </p14:xfrm>
            </p:contentPart>
          </mc:Choice>
          <mc:Fallback xmlns="">
            <p:pic>
              <p:nvPicPr>
                <p:cNvPr id="52" name="Ink 51">
                  <a:extLst>
                    <a:ext uri="{FF2B5EF4-FFF2-40B4-BE49-F238E27FC236}">
                      <a16:creationId xmlns:a16="http://schemas.microsoft.com/office/drawing/2014/main" id="{9C241510-103E-5E48-A7C9-9AFEF834E53B}"/>
                    </a:ext>
                  </a:extLst>
                </p:cNvPr>
                <p:cNvPicPr/>
                <p:nvPr/>
              </p:nvPicPr>
              <p:blipFill>
                <a:blip r:embed="rId26"/>
                <a:stretch>
                  <a:fillRect/>
                </a:stretch>
              </p:blipFill>
              <p:spPr>
                <a:xfrm>
                  <a:off x="4748161" y="6375246"/>
                  <a:ext cx="62496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3" name="Ink 52">
                  <a:extLst>
                    <a:ext uri="{FF2B5EF4-FFF2-40B4-BE49-F238E27FC236}">
                      <a16:creationId xmlns:a16="http://schemas.microsoft.com/office/drawing/2014/main" id="{D1D90606-0A54-6F43-AFD4-D306485CD9DD}"/>
                    </a:ext>
                  </a:extLst>
                </p14:cNvPr>
                <p14:cNvContentPartPr/>
                <p14:nvPr/>
              </p14:nvContentPartPr>
              <p14:xfrm>
                <a:off x="5324521" y="6353286"/>
                <a:ext cx="27360" cy="8640"/>
              </p14:xfrm>
            </p:contentPart>
          </mc:Choice>
          <mc:Fallback xmlns="">
            <p:pic>
              <p:nvPicPr>
                <p:cNvPr id="53" name="Ink 52">
                  <a:extLst>
                    <a:ext uri="{FF2B5EF4-FFF2-40B4-BE49-F238E27FC236}">
                      <a16:creationId xmlns:a16="http://schemas.microsoft.com/office/drawing/2014/main" id="{D1D90606-0A54-6F43-AFD4-D306485CD9DD}"/>
                    </a:ext>
                  </a:extLst>
                </p:cNvPr>
                <p:cNvPicPr/>
                <p:nvPr/>
              </p:nvPicPr>
              <p:blipFill>
                <a:blip r:embed="rId28"/>
                <a:stretch>
                  <a:fillRect/>
                </a:stretch>
              </p:blipFill>
              <p:spPr>
                <a:xfrm>
                  <a:off x="5315521" y="6344286"/>
                  <a:ext cx="4500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4" name="Ink 53">
                  <a:extLst>
                    <a:ext uri="{FF2B5EF4-FFF2-40B4-BE49-F238E27FC236}">
                      <a16:creationId xmlns:a16="http://schemas.microsoft.com/office/drawing/2014/main" id="{9EA1C209-E4B4-6B47-A4BF-9D7D5A5DC44A}"/>
                    </a:ext>
                  </a:extLst>
                </p14:cNvPr>
                <p14:cNvContentPartPr/>
                <p14:nvPr/>
              </p14:nvContentPartPr>
              <p14:xfrm>
                <a:off x="5351521" y="6361206"/>
                <a:ext cx="360" cy="360"/>
              </p14:xfrm>
            </p:contentPart>
          </mc:Choice>
          <mc:Fallback xmlns="">
            <p:pic>
              <p:nvPicPr>
                <p:cNvPr id="54" name="Ink 53">
                  <a:extLst>
                    <a:ext uri="{FF2B5EF4-FFF2-40B4-BE49-F238E27FC236}">
                      <a16:creationId xmlns:a16="http://schemas.microsoft.com/office/drawing/2014/main" id="{9EA1C209-E4B4-6B47-A4BF-9D7D5A5DC44A}"/>
                    </a:ext>
                  </a:extLst>
                </p:cNvPr>
                <p:cNvPicPr/>
                <p:nvPr/>
              </p:nvPicPr>
              <p:blipFill>
                <a:blip r:embed="rId30"/>
                <a:stretch>
                  <a:fillRect/>
                </a:stretch>
              </p:blipFill>
              <p:spPr>
                <a:xfrm>
                  <a:off x="5342521" y="63525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6" name="Ink 55">
                  <a:extLst>
                    <a:ext uri="{FF2B5EF4-FFF2-40B4-BE49-F238E27FC236}">
                      <a16:creationId xmlns:a16="http://schemas.microsoft.com/office/drawing/2014/main" id="{77F6B6A3-C320-CB49-B304-E895F020D568}"/>
                    </a:ext>
                  </a:extLst>
                </p14:cNvPr>
                <p14:cNvContentPartPr/>
                <p14:nvPr/>
              </p14:nvContentPartPr>
              <p14:xfrm>
                <a:off x="5283121" y="6241686"/>
                <a:ext cx="176760" cy="180360"/>
              </p14:xfrm>
            </p:contentPart>
          </mc:Choice>
          <mc:Fallback xmlns="">
            <p:pic>
              <p:nvPicPr>
                <p:cNvPr id="56" name="Ink 55">
                  <a:extLst>
                    <a:ext uri="{FF2B5EF4-FFF2-40B4-BE49-F238E27FC236}">
                      <a16:creationId xmlns:a16="http://schemas.microsoft.com/office/drawing/2014/main" id="{77F6B6A3-C320-CB49-B304-E895F020D568}"/>
                    </a:ext>
                  </a:extLst>
                </p:cNvPr>
                <p:cNvPicPr/>
                <p:nvPr/>
              </p:nvPicPr>
              <p:blipFill>
                <a:blip r:embed="rId32"/>
                <a:stretch>
                  <a:fillRect/>
                </a:stretch>
              </p:blipFill>
              <p:spPr>
                <a:xfrm>
                  <a:off x="5274121" y="6232686"/>
                  <a:ext cx="194400" cy="198000"/>
                </a:xfrm>
                <a:prstGeom prst="rect">
                  <a:avLst/>
                </a:prstGeom>
              </p:spPr>
            </p:pic>
          </mc:Fallback>
        </mc:AlternateContent>
      </p:grpSp>
    </p:spTree>
    <p:extLst>
      <p:ext uri="{BB962C8B-B14F-4D97-AF65-F5344CB8AC3E}">
        <p14:creationId xmlns:p14="http://schemas.microsoft.com/office/powerpoint/2010/main" val="4087740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A0201-5196-F54C-B743-DDC11F744EF7}"/>
              </a:ext>
            </a:extLst>
          </p:cNvPr>
          <p:cNvSpPr>
            <a:spLocks noGrp="1"/>
          </p:cNvSpPr>
          <p:nvPr>
            <p:ph type="title"/>
          </p:nvPr>
        </p:nvSpPr>
        <p:spPr/>
        <p:txBody>
          <a:bodyPr/>
          <a:lstStyle/>
          <a:p>
            <a:r>
              <a:rPr lang="en-US" dirty="0"/>
              <a:t>HEALTHY FACEBOOK PAGE</a:t>
            </a:r>
          </a:p>
        </p:txBody>
      </p:sp>
      <p:sp>
        <p:nvSpPr>
          <p:cNvPr id="3" name="Content Placeholder 2">
            <a:extLst>
              <a:ext uri="{FF2B5EF4-FFF2-40B4-BE49-F238E27FC236}">
                <a16:creationId xmlns:a16="http://schemas.microsoft.com/office/drawing/2014/main" id="{A0C56DA8-4B38-3E44-A396-F901D33E99F3}"/>
              </a:ext>
            </a:extLst>
          </p:cNvPr>
          <p:cNvSpPr>
            <a:spLocks noGrp="1"/>
          </p:cNvSpPr>
          <p:nvPr>
            <p:ph idx="1"/>
          </p:nvPr>
        </p:nvSpPr>
        <p:spPr/>
        <p:txBody>
          <a:bodyPr>
            <a:normAutofit fontScale="92500" lnSpcReduction="20000"/>
          </a:bodyPr>
          <a:lstStyle/>
          <a:p>
            <a:r>
              <a:rPr lang="en-GB" dirty="0"/>
              <a:t>truly interested followers (not only your friends &amp; family, although this is how most pages start with)</a:t>
            </a:r>
          </a:p>
          <a:p>
            <a:r>
              <a:rPr lang="en-GB" dirty="0"/>
              <a:t>up-to-date, engaging &amp; unique content</a:t>
            </a:r>
          </a:p>
          <a:p>
            <a:r>
              <a:rPr lang="en-GB" dirty="0"/>
              <a:t>comprehensive “About” section </a:t>
            </a:r>
          </a:p>
          <a:p>
            <a:r>
              <a:rPr lang="en-GB" dirty="0"/>
              <a:t>cover image relevant, good quality and reflecting seasons</a:t>
            </a:r>
          </a:p>
          <a:p>
            <a:r>
              <a:rPr lang="en-GB" dirty="0"/>
              <a:t>clear mission and message (ppl understand what you are about)</a:t>
            </a:r>
          </a:p>
          <a:p>
            <a:pPr marL="0" indent="0">
              <a:buNone/>
            </a:pPr>
            <a:endParaRPr lang="en-GB" dirty="0"/>
          </a:p>
          <a:p>
            <a:pPr marL="0" indent="0">
              <a:buNone/>
            </a:pPr>
            <a:r>
              <a:rPr lang="en-GB" dirty="0"/>
              <a:t>What else makes a healthy Facebook page? Brainstorm in pairs or look for examples of the pages that inspire you.</a:t>
            </a:r>
          </a:p>
          <a:p>
            <a:pPr marL="0" indent="0">
              <a:buNone/>
            </a:pPr>
            <a:br>
              <a:rPr lang="en-GB" dirty="0"/>
            </a:br>
            <a:endParaRPr lang="en-US" dirty="0"/>
          </a:p>
        </p:txBody>
      </p:sp>
    </p:spTree>
    <p:extLst>
      <p:ext uri="{BB962C8B-B14F-4D97-AF65-F5344CB8AC3E}">
        <p14:creationId xmlns:p14="http://schemas.microsoft.com/office/powerpoint/2010/main" val="1654449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72E3F-423C-0C42-810D-95869B150186}"/>
              </a:ext>
            </a:extLst>
          </p:cNvPr>
          <p:cNvSpPr>
            <a:spLocks noGrp="1"/>
          </p:cNvSpPr>
          <p:nvPr>
            <p:ph type="title"/>
          </p:nvPr>
        </p:nvSpPr>
        <p:spPr/>
        <p:txBody>
          <a:bodyPr/>
          <a:lstStyle/>
          <a:p>
            <a:r>
              <a:rPr lang="en-US" dirty="0"/>
              <a:t>BEFORE YOU POST</a:t>
            </a:r>
          </a:p>
        </p:txBody>
      </p:sp>
      <p:sp>
        <p:nvSpPr>
          <p:cNvPr id="3" name="Content Placeholder 2">
            <a:extLst>
              <a:ext uri="{FF2B5EF4-FFF2-40B4-BE49-F238E27FC236}">
                <a16:creationId xmlns:a16="http://schemas.microsoft.com/office/drawing/2014/main" id="{B9E3E4BC-CAB9-BA42-BC8A-9472DB8B57D2}"/>
              </a:ext>
            </a:extLst>
          </p:cNvPr>
          <p:cNvSpPr>
            <a:spLocks noGrp="1"/>
          </p:cNvSpPr>
          <p:nvPr>
            <p:ph idx="1"/>
          </p:nvPr>
        </p:nvSpPr>
        <p:spPr/>
        <p:txBody>
          <a:bodyPr/>
          <a:lstStyle/>
          <a:p>
            <a:r>
              <a:rPr lang="en-US" dirty="0"/>
              <a:t>Check you are on the right page</a:t>
            </a:r>
          </a:p>
          <a:p>
            <a:r>
              <a:rPr lang="en-US" dirty="0"/>
              <a:t>Know what you want to say</a:t>
            </a:r>
          </a:p>
          <a:p>
            <a:r>
              <a:rPr lang="en-US" dirty="0"/>
              <a:t>Have images saved in your desktop</a:t>
            </a:r>
          </a:p>
          <a:p>
            <a:r>
              <a:rPr lang="en-US" dirty="0"/>
              <a:t>Be patient, sometimes it takes a few reviews before it looks as you want it to – make a draft and preview before posting</a:t>
            </a:r>
          </a:p>
          <a:p>
            <a:r>
              <a:rPr lang="en-US" dirty="0"/>
              <a:t>Is it better to schedule for later? It is often a good idea to spend more time to schedule a few posts in one go. </a:t>
            </a:r>
          </a:p>
          <a:p>
            <a:endParaRPr lang="en-US" dirty="0"/>
          </a:p>
        </p:txBody>
      </p:sp>
    </p:spTree>
    <p:extLst>
      <p:ext uri="{BB962C8B-B14F-4D97-AF65-F5344CB8AC3E}">
        <p14:creationId xmlns:p14="http://schemas.microsoft.com/office/powerpoint/2010/main" val="3790831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58A54-FFFD-AF4C-8065-4A8552C4B309}"/>
              </a:ext>
            </a:extLst>
          </p:cNvPr>
          <p:cNvSpPr>
            <a:spLocks noGrp="1"/>
          </p:cNvSpPr>
          <p:nvPr>
            <p:ph type="title"/>
          </p:nvPr>
        </p:nvSpPr>
        <p:spPr/>
        <p:txBody>
          <a:bodyPr/>
          <a:lstStyle/>
          <a:p>
            <a:r>
              <a:rPr lang="en-US" dirty="0"/>
              <a:t>CREATE A POST</a:t>
            </a:r>
          </a:p>
        </p:txBody>
      </p:sp>
      <p:sp>
        <p:nvSpPr>
          <p:cNvPr id="3" name="Content Placeholder 2">
            <a:extLst>
              <a:ext uri="{FF2B5EF4-FFF2-40B4-BE49-F238E27FC236}">
                <a16:creationId xmlns:a16="http://schemas.microsoft.com/office/drawing/2014/main" id="{E563CDF4-9A0F-8A4F-83AB-A7E8ECFE16B2}"/>
              </a:ext>
            </a:extLst>
          </p:cNvPr>
          <p:cNvSpPr>
            <a:spLocks noGrp="1"/>
          </p:cNvSpPr>
          <p:nvPr>
            <p:ph idx="1"/>
          </p:nvPr>
        </p:nvSpPr>
        <p:spPr/>
        <p:txBody>
          <a:bodyPr/>
          <a:lstStyle/>
          <a:p>
            <a:pPr marL="0" indent="0">
              <a:buNone/>
            </a:pPr>
            <a:r>
              <a:rPr lang="en-US" dirty="0"/>
              <a:t>Types of posts:</a:t>
            </a:r>
          </a:p>
          <a:p>
            <a:pPr marL="0" indent="0">
              <a:buNone/>
            </a:pPr>
            <a:r>
              <a:rPr lang="en-US" dirty="0"/>
              <a:t>Text only</a:t>
            </a:r>
          </a:p>
          <a:p>
            <a:pPr marL="0" indent="0">
              <a:buNone/>
            </a:pPr>
            <a:r>
              <a:rPr lang="en-US" dirty="0"/>
              <a:t>Text and Image</a:t>
            </a:r>
          </a:p>
          <a:p>
            <a:pPr marL="0" indent="0">
              <a:buNone/>
            </a:pPr>
            <a:r>
              <a:rPr lang="en-US" dirty="0"/>
              <a:t>Image only</a:t>
            </a:r>
          </a:p>
          <a:p>
            <a:pPr marL="0" indent="0">
              <a:buNone/>
            </a:pPr>
            <a:r>
              <a:rPr lang="en-US" dirty="0"/>
              <a:t>Link</a:t>
            </a:r>
          </a:p>
          <a:p>
            <a:pPr marL="0" indent="0">
              <a:buNone/>
            </a:pPr>
            <a:r>
              <a:rPr lang="en-US" dirty="0"/>
              <a:t>Video</a:t>
            </a:r>
          </a:p>
          <a:p>
            <a:pPr marL="0" indent="0">
              <a:buNone/>
            </a:pPr>
            <a:r>
              <a:rPr lang="en-US" dirty="0"/>
              <a:t>Share</a:t>
            </a:r>
          </a:p>
        </p:txBody>
      </p:sp>
    </p:spTree>
    <p:extLst>
      <p:ext uri="{BB962C8B-B14F-4D97-AF65-F5344CB8AC3E}">
        <p14:creationId xmlns:p14="http://schemas.microsoft.com/office/powerpoint/2010/main" val="2519614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7E42C-F9A4-6444-B042-37B421D9FB58}"/>
              </a:ext>
            </a:extLst>
          </p:cNvPr>
          <p:cNvSpPr>
            <a:spLocks noGrp="1"/>
          </p:cNvSpPr>
          <p:nvPr>
            <p:ph type="title"/>
          </p:nvPr>
        </p:nvSpPr>
        <p:spPr/>
        <p:txBody>
          <a:bodyPr/>
          <a:lstStyle/>
          <a:p>
            <a:r>
              <a:rPr lang="en-US" dirty="0"/>
              <a:t>CREATE A POST</a:t>
            </a:r>
          </a:p>
        </p:txBody>
      </p:sp>
      <p:pic>
        <p:nvPicPr>
          <p:cNvPr id="5" name="Content Placeholder 4" descr="A screenshot of a social media post&#10;&#10;Description automatically generated">
            <a:extLst>
              <a:ext uri="{FF2B5EF4-FFF2-40B4-BE49-F238E27FC236}">
                <a16:creationId xmlns:a16="http://schemas.microsoft.com/office/drawing/2014/main" id="{9DCB7FD6-7315-1D4A-B092-1974F4CA4BFA}"/>
              </a:ext>
            </a:extLst>
          </p:cNvPr>
          <p:cNvPicPr>
            <a:picLocks noGrp="1" noChangeAspect="1"/>
          </p:cNvPicPr>
          <p:nvPr>
            <p:ph idx="1"/>
          </p:nvPr>
        </p:nvPicPr>
        <p:blipFill rotWithShape="1">
          <a:blip r:embed="rId2"/>
          <a:srcRect l="237" r="12713"/>
          <a:stretch/>
        </p:blipFill>
        <p:spPr>
          <a:xfrm>
            <a:off x="2771775" y="1825625"/>
            <a:ext cx="5815014" cy="4351338"/>
          </a:xfrm>
        </p:spPr>
      </p:pic>
      <p:sp>
        <p:nvSpPr>
          <p:cNvPr id="6" name="TextBox 5">
            <a:extLst>
              <a:ext uri="{FF2B5EF4-FFF2-40B4-BE49-F238E27FC236}">
                <a16:creationId xmlns:a16="http://schemas.microsoft.com/office/drawing/2014/main" id="{0EBE3BDE-510A-2F42-B1D4-4FA476A5A5C1}"/>
              </a:ext>
            </a:extLst>
          </p:cNvPr>
          <p:cNvSpPr txBox="1"/>
          <p:nvPr/>
        </p:nvSpPr>
        <p:spPr>
          <a:xfrm>
            <a:off x="8858250" y="1585913"/>
            <a:ext cx="2495550" cy="1754326"/>
          </a:xfrm>
          <a:prstGeom prst="rect">
            <a:avLst/>
          </a:prstGeom>
          <a:noFill/>
        </p:spPr>
        <p:txBody>
          <a:bodyPr wrap="square" rtlCol="0">
            <a:spAutoFit/>
          </a:bodyPr>
          <a:lstStyle/>
          <a:p>
            <a:r>
              <a:rPr lang="en-US" dirty="0"/>
              <a:t>Navigate to ‘create post’ area on your Business Page. </a:t>
            </a:r>
          </a:p>
          <a:p>
            <a:endParaRPr lang="en-US" dirty="0"/>
          </a:p>
          <a:p>
            <a:endParaRPr lang="en-US" dirty="0"/>
          </a:p>
          <a:p>
            <a:endParaRPr lang="en-US"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2832E3C0-DDF7-DB44-9A90-9F1596DEBE90}"/>
                  </a:ext>
                </a:extLst>
              </p14:cNvPr>
              <p14:cNvContentPartPr/>
              <p14:nvPr/>
            </p14:nvContentPartPr>
            <p14:xfrm>
              <a:off x="4508662" y="1889797"/>
              <a:ext cx="4456080" cy="1607760"/>
            </p14:xfrm>
          </p:contentPart>
        </mc:Choice>
        <mc:Fallback xmlns="">
          <p:pic>
            <p:nvPicPr>
              <p:cNvPr id="8" name="Ink 7">
                <a:extLst>
                  <a:ext uri="{FF2B5EF4-FFF2-40B4-BE49-F238E27FC236}">
                    <a16:creationId xmlns:a16="http://schemas.microsoft.com/office/drawing/2014/main" id="{2832E3C0-DDF7-DB44-9A90-9F1596DEBE90}"/>
                  </a:ext>
                </a:extLst>
              </p:cNvPr>
              <p:cNvPicPr/>
              <p:nvPr/>
            </p:nvPicPr>
            <p:blipFill>
              <a:blip r:embed="rId4"/>
              <a:stretch>
                <a:fillRect/>
              </a:stretch>
            </p:blipFill>
            <p:spPr>
              <a:xfrm>
                <a:off x="4500022" y="1880797"/>
                <a:ext cx="4473720" cy="1625400"/>
              </a:xfrm>
              <a:prstGeom prst="rect">
                <a:avLst/>
              </a:prstGeom>
            </p:spPr>
          </p:pic>
        </mc:Fallback>
      </mc:AlternateContent>
    </p:spTree>
    <p:extLst>
      <p:ext uri="{BB962C8B-B14F-4D97-AF65-F5344CB8AC3E}">
        <p14:creationId xmlns:p14="http://schemas.microsoft.com/office/powerpoint/2010/main" val="3590146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7E42C-F9A4-6444-B042-37B421D9FB58}"/>
              </a:ext>
            </a:extLst>
          </p:cNvPr>
          <p:cNvSpPr>
            <a:spLocks noGrp="1"/>
          </p:cNvSpPr>
          <p:nvPr>
            <p:ph type="title"/>
          </p:nvPr>
        </p:nvSpPr>
        <p:spPr/>
        <p:txBody>
          <a:bodyPr/>
          <a:lstStyle/>
          <a:p>
            <a:r>
              <a:rPr lang="en-US" dirty="0"/>
              <a:t>CREATE A POST</a:t>
            </a:r>
          </a:p>
        </p:txBody>
      </p:sp>
      <p:pic>
        <p:nvPicPr>
          <p:cNvPr id="5" name="Content Placeholder 4" descr="A screenshot of a social media post&#10;&#10;Description automatically generated">
            <a:extLst>
              <a:ext uri="{FF2B5EF4-FFF2-40B4-BE49-F238E27FC236}">
                <a16:creationId xmlns:a16="http://schemas.microsoft.com/office/drawing/2014/main" id="{9DCB7FD6-7315-1D4A-B092-1974F4CA4BFA}"/>
              </a:ext>
            </a:extLst>
          </p:cNvPr>
          <p:cNvPicPr>
            <a:picLocks noGrp="1" noChangeAspect="1"/>
          </p:cNvPicPr>
          <p:nvPr>
            <p:ph idx="1"/>
          </p:nvPr>
        </p:nvPicPr>
        <p:blipFill rotWithShape="1">
          <a:blip r:embed="rId2"/>
          <a:srcRect l="237" r="12713"/>
          <a:stretch/>
        </p:blipFill>
        <p:spPr>
          <a:xfrm>
            <a:off x="2771775" y="1825625"/>
            <a:ext cx="5815014" cy="4351338"/>
          </a:xfrm>
        </p:spPr>
      </p:pic>
      <p:sp>
        <p:nvSpPr>
          <p:cNvPr id="6" name="TextBox 5">
            <a:extLst>
              <a:ext uri="{FF2B5EF4-FFF2-40B4-BE49-F238E27FC236}">
                <a16:creationId xmlns:a16="http://schemas.microsoft.com/office/drawing/2014/main" id="{0EBE3BDE-510A-2F42-B1D4-4FA476A5A5C1}"/>
              </a:ext>
            </a:extLst>
          </p:cNvPr>
          <p:cNvSpPr txBox="1"/>
          <p:nvPr/>
        </p:nvSpPr>
        <p:spPr>
          <a:xfrm>
            <a:off x="9000002" y="1987338"/>
            <a:ext cx="2969670" cy="4247317"/>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r>
              <a:rPr lang="en-US" dirty="0"/>
              <a:t>Type something or copy and paste previously prepared text.</a:t>
            </a:r>
          </a:p>
          <a:p>
            <a:endParaRPr lang="en-US" dirty="0"/>
          </a:p>
          <a:p>
            <a:r>
              <a:rPr lang="en-US" dirty="0"/>
              <a:t>Click to add photo</a:t>
            </a:r>
          </a:p>
          <a:p>
            <a:endParaRPr lang="en-US" dirty="0"/>
          </a:p>
          <a:p>
            <a:r>
              <a:rPr lang="en-US" dirty="0"/>
              <a:t>Check in to tell your followers where you are (at the event, if this is a public venue </a:t>
            </a:r>
            <a:r>
              <a:rPr lang="en-US" dirty="0" err="1"/>
              <a:t>eg</a:t>
            </a:r>
            <a:r>
              <a:rPr lang="en-US" dirty="0"/>
              <a:t> castle, The </a:t>
            </a:r>
            <a:r>
              <a:rPr lang="en-US" dirty="0" err="1"/>
              <a:t>Botanics</a:t>
            </a:r>
            <a:r>
              <a:rPr lang="en-US" dirty="0"/>
              <a:t> etc.</a:t>
            </a: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F337499D-D75C-1446-8A78-A23E47FDF3FC}"/>
                  </a:ext>
                </a:extLst>
              </p14:cNvPr>
              <p14:cNvContentPartPr/>
              <p14:nvPr/>
            </p14:nvContentPartPr>
            <p14:xfrm>
              <a:off x="5676862" y="3294877"/>
              <a:ext cx="3407760" cy="816120"/>
            </p14:xfrm>
          </p:contentPart>
        </mc:Choice>
        <mc:Fallback xmlns="">
          <p:pic>
            <p:nvPicPr>
              <p:cNvPr id="9" name="Ink 8">
                <a:extLst>
                  <a:ext uri="{FF2B5EF4-FFF2-40B4-BE49-F238E27FC236}">
                    <a16:creationId xmlns:a16="http://schemas.microsoft.com/office/drawing/2014/main" id="{F337499D-D75C-1446-8A78-A23E47FDF3FC}"/>
                  </a:ext>
                </a:extLst>
              </p:cNvPr>
              <p:cNvPicPr/>
              <p:nvPr/>
            </p:nvPicPr>
            <p:blipFill>
              <a:blip r:embed="rId4"/>
              <a:stretch>
                <a:fillRect/>
              </a:stretch>
            </p:blipFill>
            <p:spPr>
              <a:xfrm>
                <a:off x="5668222" y="3286237"/>
                <a:ext cx="3425400" cy="833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CE647873-87A9-D443-BB23-8D40C26F8460}"/>
                  </a:ext>
                </a:extLst>
              </p14:cNvPr>
              <p14:cNvContentPartPr/>
              <p14:nvPr/>
            </p14:nvContentPartPr>
            <p14:xfrm>
              <a:off x="5414062" y="3871597"/>
              <a:ext cx="273240" cy="177120"/>
            </p14:xfrm>
          </p:contentPart>
        </mc:Choice>
        <mc:Fallback xmlns="">
          <p:pic>
            <p:nvPicPr>
              <p:cNvPr id="10" name="Ink 9">
                <a:extLst>
                  <a:ext uri="{FF2B5EF4-FFF2-40B4-BE49-F238E27FC236}">
                    <a16:creationId xmlns:a16="http://schemas.microsoft.com/office/drawing/2014/main" id="{CE647873-87A9-D443-BB23-8D40C26F8460}"/>
                  </a:ext>
                </a:extLst>
              </p:cNvPr>
              <p:cNvPicPr/>
              <p:nvPr/>
            </p:nvPicPr>
            <p:blipFill>
              <a:blip r:embed="rId6"/>
              <a:stretch>
                <a:fillRect/>
              </a:stretch>
            </p:blipFill>
            <p:spPr>
              <a:xfrm>
                <a:off x="5405062" y="3862597"/>
                <a:ext cx="290880" cy="194760"/>
              </a:xfrm>
              <a:prstGeom prst="rect">
                <a:avLst/>
              </a:prstGeom>
            </p:spPr>
          </p:pic>
        </mc:Fallback>
      </mc:AlternateContent>
      <p:grpSp>
        <p:nvGrpSpPr>
          <p:cNvPr id="17" name="Group 16">
            <a:extLst>
              <a:ext uri="{FF2B5EF4-FFF2-40B4-BE49-F238E27FC236}">
                <a16:creationId xmlns:a16="http://schemas.microsoft.com/office/drawing/2014/main" id="{E8F141FE-25A6-CB48-8B8F-82E6893B1935}"/>
              </a:ext>
            </a:extLst>
          </p:cNvPr>
          <p:cNvGrpSpPr/>
          <p:nvPr/>
        </p:nvGrpSpPr>
        <p:grpSpPr>
          <a:xfrm>
            <a:off x="4928782" y="4033237"/>
            <a:ext cx="4030560" cy="1034640"/>
            <a:chOff x="4928782" y="4033237"/>
            <a:chExt cx="4030560" cy="1034640"/>
          </a:xfrm>
        </p:grpSpPr>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4770FE2A-9E02-0A40-8F6E-BB4702C2154C}"/>
                    </a:ext>
                  </a:extLst>
                </p14:cNvPr>
                <p14:cNvContentPartPr/>
                <p14:nvPr/>
              </p14:nvContentPartPr>
              <p14:xfrm>
                <a:off x="5202742" y="4033237"/>
                <a:ext cx="3756600" cy="669960"/>
              </p14:xfrm>
            </p:contentPart>
          </mc:Choice>
          <mc:Fallback xmlns="">
            <p:pic>
              <p:nvPicPr>
                <p:cNvPr id="11" name="Ink 10">
                  <a:extLst>
                    <a:ext uri="{FF2B5EF4-FFF2-40B4-BE49-F238E27FC236}">
                      <a16:creationId xmlns:a16="http://schemas.microsoft.com/office/drawing/2014/main" id="{4770FE2A-9E02-0A40-8F6E-BB4702C2154C}"/>
                    </a:ext>
                  </a:extLst>
                </p:cNvPr>
                <p:cNvPicPr/>
                <p:nvPr/>
              </p:nvPicPr>
              <p:blipFill>
                <a:blip r:embed="rId8"/>
                <a:stretch>
                  <a:fillRect/>
                </a:stretch>
              </p:blipFill>
              <p:spPr>
                <a:xfrm>
                  <a:off x="5193742" y="4024237"/>
                  <a:ext cx="3774240" cy="687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CB4D761C-7FB6-CB45-87B9-F0825CBF1932}"/>
                    </a:ext>
                  </a:extLst>
                </p14:cNvPr>
                <p14:cNvContentPartPr/>
                <p14:nvPr/>
              </p14:nvContentPartPr>
              <p14:xfrm>
                <a:off x="5000422" y="4623997"/>
                <a:ext cx="214560" cy="154800"/>
              </p14:xfrm>
            </p:contentPart>
          </mc:Choice>
          <mc:Fallback xmlns="">
            <p:pic>
              <p:nvPicPr>
                <p:cNvPr id="12" name="Ink 11">
                  <a:extLst>
                    <a:ext uri="{FF2B5EF4-FFF2-40B4-BE49-F238E27FC236}">
                      <a16:creationId xmlns:a16="http://schemas.microsoft.com/office/drawing/2014/main" id="{CB4D761C-7FB6-CB45-87B9-F0825CBF1932}"/>
                    </a:ext>
                  </a:extLst>
                </p:cNvPr>
                <p:cNvPicPr/>
                <p:nvPr/>
              </p:nvPicPr>
              <p:blipFill>
                <a:blip r:embed="rId10"/>
                <a:stretch>
                  <a:fillRect/>
                </a:stretch>
              </p:blipFill>
              <p:spPr>
                <a:xfrm>
                  <a:off x="4991782" y="4615357"/>
                  <a:ext cx="23220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01787924-1EEA-014B-BB29-D38794F90D17}"/>
                    </a:ext>
                  </a:extLst>
                </p14:cNvPr>
                <p14:cNvContentPartPr/>
                <p14:nvPr/>
              </p14:nvContentPartPr>
              <p14:xfrm>
                <a:off x="5110582" y="4648477"/>
                <a:ext cx="3823920" cy="347400"/>
              </p14:xfrm>
            </p:contentPart>
          </mc:Choice>
          <mc:Fallback xmlns="">
            <p:pic>
              <p:nvPicPr>
                <p:cNvPr id="14" name="Ink 13">
                  <a:extLst>
                    <a:ext uri="{FF2B5EF4-FFF2-40B4-BE49-F238E27FC236}">
                      <a16:creationId xmlns:a16="http://schemas.microsoft.com/office/drawing/2014/main" id="{01787924-1EEA-014B-BB29-D38794F90D17}"/>
                    </a:ext>
                  </a:extLst>
                </p:cNvPr>
                <p:cNvPicPr/>
                <p:nvPr/>
              </p:nvPicPr>
              <p:blipFill>
                <a:blip r:embed="rId12"/>
                <a:stretch>
                  <a:fillRect/>
                </a:stretch>
              </p:blipFill>
              <p:spPr>
                <a:xfrm>
                  <a:off x="5101582" y="4639837"/>
                  <a:ext cx="3841560" cy="365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FC09B643-9E0C-8246-83B8-7F6D249B558D}"/>
                    </a:ext>
                  </a:extLst>
                </p14:cNvPr>
                <p14:cNvContentPartPr/>
                <p14:nvPr/>
              </p14:nvContentPartPr>
              <p14:xfrm>
                <a:off x="4928782" y="4918117"/>
                <a:ext cx="202680" cy="149760"/>
              </p14:xfrm>
            </p:contentPart>
          </mc:Choice>
          <mc:Fallback xmlns="">
            <p:pic>
              <p:nvPicPr>
                <p:cNvPr id="16" name="Ink 15">
                  <a:extLst>
                    <a:ext uri="{FF2B5EF4-FFF2-40B4-BE49-F238E27FC236}">
                      <a16:creationId xmlns:a16="http://schemas.microsoft.com/office/drawing/2014/main" id="{FC09B643-9E0C-8246-83B8-7F6D249B558D}"/>
                    </a:ext>
                  </a:extLst>
                </p:cNvPr>
                <p:cNvPicPr/>
                <p:nvPr/>
              </p:nvPicPr>
              <p:blipFill>
                <a:blip r:embed="rId14"/>
                <a:stretch>
                  <a:fillRect/>
                </a:stretch>
              </p:blipFill>
              <p:spPr>
                <a:xfrm>
                  <a:off x="4920142" y="4909117"/>
                  <a:ext cx="220320" cy="167400"/>
                </a:xfrm>
                <a:prstGeom prst="rect">
                  <a:avLst/>
                </a:prstGeom>
              </p:spPr>
            </p:pic>
          </mc:Fallback>
        </mc:AlternateContent>
      </p:grpSp>
      <p:sp>
        <p:nvSpPr>
          <p:cNvPr id="3" name="TextBox 2">
            <a:extLst>
              <a:ext uri="{FF2B5EF4-FFF2-40B4-BE49-F238E27FC236}">
                <a16:creationId xmlns:a16="http://schemas.microsoft.com/office/drawing/2014/main" id="{E7B037B5-D36C-6C4B-A4BB-FC7A9C40B776}"/>
              </a:ext>
            </a:extLst>
          </p:cNvPr>
          <p:cNvSpPr txBox="1"/>
          <p:nvPr/>
        </p:nvSpPr>
        <p:spPr>
          <a:xfrm>
            <a:off x="301419" y="1987338"/>
            <a:ext cx="2420524" cy="3416320"/>
          </a:xfrm>
          <a:prstGeom prst="rect">
            <a:avLst/>
          </a:prstGeom>
          <a:noFill/>
        </p:spPr>
        <p:txBody>
          <a:bodyPr wrap="square" rtlCol="0">
            <a:spAutoFit/>
          </a:bodyPr>
          <a:lstStyle/>
          <a:p>
            <a:r>
              <a:rPr lang="en-US" dirty="0"/>
              <a:t>If the garden you mention has Fb page, find their username and tag them. Always make sure you are tagging the right page, as some might have similar name.</a:t>
            </a:r>
          </a:p>
          <a:p>
            <a:r>
              <a:rPr lang="en-US" dirty="0"/>
              <a:t>To tag type ‘@’ symbol followed by a part of their name and select from dropdown.</a:t>
            </a:r>
          </a:p>
        </p:txBody>
      </p:sp>
    </p:spTree>
    <p:extLst>
      <p:ext uri="{BB962C8B-B14F-4D97-AF65-F5344CB8AC3E}">
        <p14:creationId xmlns:p14="http://schemas.microsoft.com/office/powerpoint/2010/main" val="3807299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7E42C-F9A4-6444-B042-37B421D9FB58}"/>
              </a:ext>
            </a:extLst>
          </p:cNvPr>
          <p:cNvSpPr>
            <a:spLocks noGrp="1"/>
          </p:cNvSpPr>
          <p:nvPr>
            <p:ph type="title"/>
          </p:nvPr>
        </p:nvSpPr>
        <p:spPr/>
        <p:txBody>
          <a:bodyPr/>
          <a:lstStyle/>
          <a:p>
            <a:r>
              <a:rPr lang="en-US" dirty="0"/>
              <a:t>CREATE A POST - SCHEDULE</a:t>
            </a:r>
          </a:p>
        </p:txBody>
      </p:sp>
      <p:pic>
        <p:nvPicPr>
          <p:cNvPr id="5" name="Content Placeholder 4" descr="A screenshot of a social media post&#10;&#10;Description automatically generated">
            <a:extLst>
              <a:ext uri="{FF2B5EF4-FFF2-40B4-BE49-F238E27FC236}">
                <a16:creationId xmlns:a16="http://schemas.microsoft.com/office/drawing/2014/main" id="{9DCB7FD6-7315-1D4A-B092-1974F4CA4BFA}"/>
              </a:ext>
            </a:extLst>
          </p:cNvPr>
          <p:cNvPicPr>
            <a:picLocks noGrp="1" noChangeAspect="1"/>
          </p:cNvPicPr>
          <p:nvPr>
            <p:ph idx="1"/>
          </p:nvPr>
        </p:nvPicPr>
        <p:blipFill rotWithShape="1">
          <a:blip r:embed="rId2"/>
          <a:srcRect l="237" r="12713"/>
          <a:stretch/>
        </p:blipFill>
        <p:spPr>
          <a:xfrm>
            <a:off x="2771775" y="1825625"/>
            <a:ext cx="5815014" cy="4351338"/>
          </a:xfrm>
        </p:spPr>
      </p:pic>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703CA635-E194-7040-88E2-C881CF656B77}"/>
                  </a:ext>
                </a:extLst>
              </p14:cNvPr>
              <p14:cNvContentPartPr/>
              <p14:nvPr/>
            </p14:nvContentPartPr>
            <p14:xfrm>
              <a:off x="2294662" y="5197117"/>
              <a:ext cx="1965240" cy="329040"/>
            </p14:xfrm>
          </p:contentPart>
        </mc:Choice>
        <mc:Fallback xmlns="">
          <p:pic>
            <p:nvPicPr>
              <p:cNvPr id="18" name="Ink 17">
                <a:extLst>
                  <a:ext uri="{FF2B5EF4-FFF2-40B4-BE49-F238E27FC236}">
                    <a16:creationId xmlns:a16="http://schemas.microsoft.com/office/drawing/2014/main" id="{703CA635-E194-7040-88E2-C881CF656B77}"/>
                  </a:ext>
                </a:extLst>
              </p:cNvPr>
              <p:cNvPicPr/>
              <p:nvPr/>
            </p:nvPicPr>
            <p:blipFill>
              <a:blip r:embed="rId4"/>
              <a:stretch>
                <a:fillRect/>
              </a:stretch>
            </p:blipFill>
            <p:spPr>
              <a:xfrm>
                <a:off x="2286022" y="5188117"/>
                <a:ext cx="1982880" cy="346680"/>
              </a:xfrm>
              <a:prstGeom prst="rect">
                <a:avLst/>
              </a:prstGeom>
            </p:spPr>
          </p:pic>
        </mc:Fallback>
      </mc:AlternateContent>
      <p:sp>
        <p:nvSpPr>
          <p:cNvPr id="19" name="TextBox 18">
            <a:extLst>
              <a:ext uri="{FF2B5EF4-FFF2-40B4-BE49-F238E27FC236}">
                <a16:creationId xmlns:a16="http://schemas.microsoft.com/office/drawing/2014/main" id="{5281C7EC-B430-494F-AB55-23805D1354AB}"/>
              </a:ext>
            </a:extLst>
          </p:cNvPr>
          <p:cNvSpPr txBox="1"/>
          <p:nvPr/>
        </p:nvSpPr>
        <p:spPr>
          <a:xfrm>
            <a:off x="287438" y="3960157"/>
            <a:ext cx="1900237" cy="2308324"/>
          </a:xfrm>
          <a:prstGeom prst="rect">
            <a:avLst/>
          </a:prstGeom>
          <a:noFill/>
        </p:spPr>
        <p:txBody>
          <a:bodyPr wrap="square" rtlCol="0">
            <a:spAutoFit/>
          </a:bodyPr>
          <a:lstStyle/>
          <a:p>
            <a:r>
              <a:rPr lang="en-US" dirty="0"/>
              <a:t>If you want to schedule your post to be publish at a later date, create it a Publishing Tools level – explained in further slides</a:t>
            </a:r>
          </a:p>
        </p:txBody>
      </p:sp>
    </p:spTree>
    <p:extLst>
      <p:ext uri="{BB962C8B-B14F-4D97-AF65-F5344CB8AC3E}">
        <p14:creationId xmlns:p14="http://schemas.microsoft.com/office/powerpoint/2010/main" val="2512412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86D1C-B94E-7F44-9AA4-35104B2FB076}"/>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6430A8E9-4311-6642-9F07-B3141C545747}"/>
              </a:ext>
            </a:extLst>
          </p:cNvPr>
          <p:cNvSpPr>
            <a:spLocks noGrp="1"/>
          </p:cNvSpPr>
          <p:nvPr>
            <p:ph idx="1"/>
          </p:nvPr>
        </p:nvSpPr>
        <p:spPr/>
        <p:txBody>
          <a:bodyPr/>
          <a:lstStyle/>
          <a:p>
            <a:pPr marL="0" indent="0">
              <a:buNone/>
            </a:pPr>
            <a:r>
              <a:rPr lang="en-US" dirty="0"/>
              <a:t>WHAT IS COVERED IN THIS TRAINING</a:t>
            </a:r>
          </a:p>
          <a:p>
            <a:endParaRPr lang="en-US" dirty="0"/>
          </a:p>
          <a:p>
            <a:r>
              <a:rPr lang="en-US" dirty="0"/>
              <a:t>Before you start: knowledge and resources</a:t>
            </a:r>
          </a:p>
          <a:p>
            <a:r>
              <a:rPr lang="en-US" dirty="0"/>
              <a:t>SGS audience stats</a:t>
            </a:r>
          </a:p>
          <a:p>
            <a:r>
              <a:rPr lang="en-US" dirty="0"/>
              <a:t>Facebook main views/dashboards</a:t>
            </a:r>
          </a:p>
          <a:p>
            <a:r>
              <a:rPr lang="en-US" dirty="0"/>
              <a:t>Creating posts &amp; events</a:t>
            </a:r>
          </a:p>
          <a:p>
            <a:r>
              <a:rPr lang="en-US" dirty="0"/>
              <a:t>Preparing content and planning ahead</a:t>
            </a:r>
          </a:p>
          <a:p>
            <a:endParaRPr lang="en-US" dirty="0"/>
          </a:p>
        </p:txBody>
      </p:sp>
    </p:spTree>
    <p:extLst>
      <p:ext uri="{BB962C8B-B14F-4D97-AF65-F5344CB8AC3E}">
        <p14:creationId xmlns:p14="http://schemas.microsoft.com/office/powerpoint/2010/main" val="3220811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01E52-ED2B-8840-AB71-2701BD6F1CF2}"/>
              </a:ext>
            </a:extLst>
          </p:cNvPr>
          <p:cNvSpPr>
            <a:spLocks noGrp="1"/>
          </p:cNvSpPr>
          <p:nvPr>
            <p:ph type="title"/>
          </p:nvPr>
        </p:nvSpPr>
        <p:spPr/>
        <p:txBody>
          <a:bodyPr/>
          <a:lstStyle/>
          <a:p>
            <a:r>
              <a:rPr lang="en-US" dirty="0"/>
              <a:t>CREATE A POST – COMMENT AND SHARE</a:t>
            </a:r>
          </a:p>
        </p:txBody>
      </p:sp>
      <p:sp>
        <p:nvSpPr>
          <p:cNvPr id="3" name="Content Placeholder 2">
            <a:extLst>
              <a:ext uri="{FF2B5EF4-FFF2-40B4-BE49-F238E27FC236}">
                <a16:creationId xmlns:a16="http://schemas.microsoft.com/office/drawing/2014/main" id="{89E6A6F9-1810-3B41-8114-DFF076AE8761}"/>
              </a:ext>
            </a:extLst>
          </p:cNvPr>
          <p:cNvSpPr>
            <a:spLocks noGrp="1"/>
          </p:cNvSpPr>
          <p:nvPr>
            <p:ph idx="1"/>
          </p:nvPr>
        </p:nvSpPr>
        <p:spPr/>
        <p:txBody>
          <a:bodyPr/>
          <a:lstStyle/>
          <a:p>
            <a:pPr marL="0" indent="0">
              <a:buNone/>
            </a:pPr>
            <a:r>
              <a:rPr lang="en-US" dirty="0"/>
              <a:t>Your post has been published. Now onto commenting and sharing.</a:t>
            </a:r>
          </a:p>
        </p:txBody>
      </p:sp>
      <p:pic>
        <p:nvPicPr>
          <p:cNvPr id="5" name="Picture 4" descr="A screenshot of a social media post&#10;&#10;Description automatically generated">
            <a:extLst>
              <a:ext uri="{FF2B5EF4-FFF2-40B4-BE49-F238E27FC236}">
                <a16:creationId xmlns:a16="http://schemas.microsoft.com/office/drawing/2014/main" id="{C9454112-F68C-F44C-9F50-308D1DEEC830}"/>
              </a:ext>
            </a:extLst>
          </p:cNvPr>
          <p:cNvPicPr>
            <a:picLocks noChangeAspect="1"/>
          </p:cNvPicPr>
          <p:nvPr/>
        </p:nvPicPr>
        <p:blipFill>
          <a:blip r:embed="rId2"/>
          <a:stretch>
            <a:fillRect/>
          </a:stretch>
        </p:blipFill>
        <p:spPr>
          <a:xfrm>
            <a:off x="2730500" y="2600324"/>
            <a:ext cx="4202067" cy="4162425"/>
          </a:xfrm>
          <a:prstGeom prst="rect">
            <a:avLst/>
          </a:prstGeom>
        </p:spPr>
      </p:pic>
      <p:grpSp>
        <p:nvGrpSpPr>
          <p:cNvPr id="9" name="Group 8">
            <a:extLst>
              <a:ext uri="{FF2B5EF4-FFF2-40B4-BE49-F238E27FC236}">
                <a16:creationId xmlns:a16="http://schemas.microsoft.com/office/drawing/2014/main" id="{156E6F30-A60B-3549-9871-8CDE2072E08E}"/>
              </a:ext>
            </a:extLst>
          </p:cNvPr>
          <p:cNvGrpSpPr/>
          <p:nvPr/>
        </p:nvGrpSpPr>
        <p:grpSpPr>
          <a:xfrm>
            <a:off x="6648862" y="4018477"/>
            <a:ext cx="866880" cy="808560"/>
            <a:chOff x="6648862" y="4018477"/>
            <a:chExt cx="866880" cy="808560"/>
          </a:xfrm>
        </p:grpSpPr>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9FC5BE38-09CE-504F-889C-92D4095BEEDD}"/>
                    </a:ext>
                  </a:extLst>
                </p14:cNvPr>
                <p14:cNvContentPartPr/>
                <p14:nvPr/>
              </p14:nvContentPartPr>
              <p14:xfrm>
                <a:off x="6648862" y="4322317"/>
                <a:ext cx="645120" cy="504720"/>
              </p14:xfrm>
            </p:contentPart>
          </mc:Choice>
          <mc:Fallback xmlns="">
            <p:pic>
              <p:nvPicPr>
                <p:cNvPr id="7" name="Ink 6">
                  <a:extLst>
                    <a:ext uri="{FF2B5EF4-FFF2-40B4-BE49-F238E27FC236}">
                      <a16:creationId xmlns:a16="http://schemas.microsoft.com/office/drawing/2014/main" id="{9FC5BE38-09CE-504F-889C-92D4095BEEDD}"/>
                    </a:ext>
                  </a:extLst>
                </p:cNvPr>
                <p:cNvPicPr/>
                <p:nvPr/>
              </p:nvPicPr>
              <p:blipFill>
                <a:blip r:embed="rId4"/>
                <a:stretch>
                  <a:fillRect/>
                </a:stretch>
              </p:blipFill>
              <p:spPr>
                <a:xfrm>
                  <a:off x="6639862" y="4313677"/>
                  <a:ext cx="662760" cy="522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80774E6B-7658-C84D-AC54-5FAD79DE4ACD}"/>
                    </a:ext>
                  </a:extLst>
                </p14:cNvPr>
                <p14:cNvContentPartPr/>
                <p14:nvPr/>
              </p14:nvContentPartPr>
              <p14:xfrm>
                <a:off x="7170502" y="4018477"/>
                <a:ext cx="345240" cy="479160"/>
              </p14:xfrm>
            </p:contentPart>
          </mc:Choice>
          <mc:Fallback xmlns="">
            <p:pic>
              <p:nvPicPr>
                <p:cNvPr id="8" name="Ink 7">
                  <a:extLst>
                    <a:ext uri="{FF2B5EF4-FFF2-40B4-BE49-F238E27FC236}">
                      <a16:creationId xmlns:a16="http://schemas.microsoft.com/office/drawing/2014/main" id="{80774E6B-7658-C84D-AC54-5FAD79DE4ACD}"/>
                    </a:ext>
                  </a:extLst>
                </p:cNvPr>
                <p:cNvPicPr/>
                <p:nvPr/>
              </p:nvPicPr>
              <p:blipFill>
                <a:blip r:embed="rId6"/>
                <a:stretch>
                  <a:fillRect/>
                </a:stretch>
              </p:blipFill>
              <p:spPr>
                <a:xfrm>
                  <a:off x="7161502" y="4009477"/>
                  <a:ext cx="362880" cy="496800"/>
                </a:xfrm>
                <a:prstGeom prst="rect">
                  <a:avLst/>
                </a:prstGeom>
              </p:spPr>
            </p:pic>
          </mc:Fallback>
        </mc:AlternateContent>
      </p:grpSp>
      <p:grpSp>
        <p:nvGrpSpPr>
          <p:cNvPr id="13" name="Group 12">
            <a:extLst>
              <a:ext uri="{FF2B5EF4-FFF2-40B4-BE49-F238E27FC236}">
                <a16:creationId xmlns:a16="http://schemas.microsoft.com/office/drawing/2014/main" id="{D4D9D97E-5201-AA4C-A4D2-AFE7DEEA8B86}"/>
              </a:ext>
            </a:extLst>
          </p:cNvPr>
          <p:cNvGrpSpPr/>
          <p:nvPr/>
        </p:nvGrpSpPr>
        <p:grpSpPr>
          <a:xfrm>
            <a:off x="6706462" y="6090277"/>
            <a:ext cx="1752840" cy="551520"/>
            <a:chOff x="6706462" y="6090277"/>
            <a:chExt cx="1752840" cy="551520"/>
          </a:xfrm>
        </p:grpSpPr>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50431E52-026B-5C49-8D2C-E0385F73D464}"/>
                    </a:ext>
                  </a:extLst>
                </p14:cNvPr>
                <p14:cNvContentPartPr/>
                <p14:nvPr/>
              </p14:nvContentPartPr>
              <p14:xfrm>
                <a:off x="6706462" y="6282877"/>
                <a:ext cx="1554120" cy="358920"/>
              </p14:xfrm>
            </p:contentPart>
          </mc:Choice>
          <mc:Fallback xmlns="">
            <p:pic>
              <p:nvPicPr>
                <p:cNvPr id="11" name="Ink 10">
                  <a:extLst>
                    <a:ext uri="{FF2B5EF4-FFF2-40B4-BE49-F238E27FC236}">
                      <a16:creationId xmlns:a16="http://schemas.microsoft.com/office/drawing/2014/main" id="{50431E52-026B-5C49-8D2C-E0385F73D464}"/>
                    </a:ext>
                  </a:extLst>
                </p:cNvPr>
                <p:cNvPicPr/>
                <p:nvPr/>
              </p:nvPicPr>
              <p:blipFill>
                <a:blip r:embed="rId8"/>
                <a:stretch>
                  <a:fillRect/>
                </a:stretch>
              </p:blipFill>
              <p:spPr>
                <a:xfrm>
                  <a:off x="6697462" y="6273877"/>
                  <a:ext cx="1571760" cy="376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0D031B19-679B-7E43-AEC0-520AD15A81DE}"/>
                    </a:ext>
                  </a:extLst>
                </p14:cNvPr>
                <p14:cNvContentPartPr/>
                <p14:nvPr/>
              </p14:nvContentPartPr>
              <p14:xfrm>
                <a:off x="8189662" y="6090277"/>
                <a:ext cx="269640" cy="258480"/>
              </p14:xfrm>
            </p:contentPart>
          </mc:Choice>
          <mc:Fallback xmlns="">
            <p:pic>
              <p:nvPicPr>
                <p:cNvPr id="12" name="Ink 11">
                  <a:extLst>
                    <a:ext uri="{FF2B5EF4-FFF2-40B4-BE49-F238E27FC236}">
                      <a16:creationId xmlns:a16="http://schemas.microsoft.com/office/drawing/2014/main" id="{0D031B19-679B-7E43-AEC0-520AD15A81DE}"/>
                    </a:ext>
                  </a:extLst>
                </p:cNvPr>
                <p:cNvPicPr/>
                <p:nvPr/>
              </p:nvPicPr>
              <p:blipFill>
                <a:blip r:embed="rId10"/>
                <a:stretch>
                  <a:fillRect/>
                </a:stretch>
              </p:blipFill>
              <p:spPr>
                <a:xfrm>
                  <a:off x="8181022" y="6081637"/>
                  <a:ext cx="287280" cy="276120"/>
                </a:xfrm>
                <a:prstGeom prst="rect">
                  <a:avLst/>
                </a:prstGeom>
              </p:spPr>
            </p:pic>
          </mc:Fallback>
        </mc:AlternateContent>
      </p:grpSp>
      <p:sp>
        <p:nvSpPr>
          <p:cNvPr id="14" name="TextBox 13">
            <a:extLst>
              <a:ext uri="{FF2B5EF4-FFF2-40B4-BE49-F238E27FC236}">
                <a16:creationId xmlns:a16="http://schemas.microsoft.com/office/drawing/2014/main" id="{AFEF8CDE-84E5-064D-9496-7F83FD813E69}"/>
              </a:ext>
            </a:extLst>
          </p:cNvPr>
          <p:cNvSpPr txBox="1"/>
          <p:nvPr/>
        </p:nvSpPr>
        <p:spPr>
          <a:xfrm>
            <a:off x="8551077" y="4731424"/>
            <a:ext cx="2886075" cy="1754326"/>
          </a:xfrm>
          <a:prstGeom prst="rect">
            <a:avLst/>
          </a:prstGeom>
          <a:noFill/>
        </p:spPr>
        <p:txBody>
          <a:bodyPr wrap="square" rtlCol="0">
            <a:spAutoFit/>
          </a:bodyPr>
          <a:lstStyle/>
          <a:p>
            <a:r>
              <a:rPr lang="en-US" dirty="0"/>
              <a:t>If you want to ‘like’ your own post, make sure you do it as you, not the Business Page. You can change who you are when liking and commenting by clicking here.</a:t>
            </a:r>
          </a:p>
        </p:txBody>
      </p:sp>
      <p:sp>
        <p:nvSpPr>
          <p:cNvPr id="15" name="TextBox 14">
            <a:extLst>
              <a:ext uri="{FF2B5EF4-FFF2-40B4-BE49-F238E27FC236}">
                <a16:creationId xmlns:a16="http://schemas.microsoft.com/office/drawing/2014/main" id="{42E3B15A-AEE6-3E4F-BAF3-B84E3837760A}"/>
              </a:ext>
            </a:extLst>
          </p:cNvPr>
          <p:cNvSpPr txBox="1"/>
          <p:nvPr/>
        </p:nvSpPr>
        <p:spPr>
          <a:xfrm>
            <a:off x="7739650" y="2962356"/>
            <a:ext cx="2807066" cy="1754326"/>
          </a:xfrm>
          <a:prstGeom prst="rect">
            <a:avLst/>
          </a:prstGeom>
          <a:noFill/>
        </p:spPr>
        <p:txBody>
          <a:bodyPr wrap="square" rtlCol="0">
            <a:spAutoFit/>
          </a:bodyPr>
          <a:lstStyle/>
          <a:p>
            <a:r>
              <a:rPr lang="en-US" dirty="0"/>
              <a:t>The tick tells me who I am liking, sharing and commenting as. If I clicked on Daria </a:t>
            </a:r>
            <a:r>
              <a:rPr lang="en-US" dirty="0" err="1"/>
              <a:t>Piskorz</a:t>
            </a:r>
            <a:r>
              <a:rPr lang="en-US" dirty="0"/>
              <a:t>, it will be changed from my business, to my personal account.</a:t>
            </a:r>
          </a:p>
        </p:txBody>
      </p:sp>
    </p:spTree>
    <p:extLst>
      <p:ext uri="{BB962C8B-B14F-4D97-AF65-F5344CB8AC3E}">
        <p14:creationId xmlns:p14="http://schemas.microsoft.com/office/powerpoint/2010/main" val="1899310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D18B6-4D58-AC46-8FFD-F16FAEA6BB33}"/>
              </a:ext>
            </a:extLst>
          </p:cNvPr>
          <p:cNvSpPr>
            <a:spLocks noGrp="1"/>
          </p:cNvSpPr>
          <p:nvPr>
            <p:ph type="title"/>
          </p:nvPr>
        </p:nvSpPr>
        <p:spPr/>
        <p:txBody>
          <a:bodyPr/>
          <a:lstStyle/>
          <a:p>
            <a:r>
              <a:rPr lang="en-US" dirty="0"/>
              <a:t>CREATE A POST – ADD AN IMAGE OR VIDEO</a:t>
            </a:r>
          </a:p>
        </p:txBody>
      </p:sp>
      <p:pic>
        <p:nvPicPr>
          <p:cNvPr id="5" name="Content Placeholder 4" descr="A screenshot of a social media post&#10;&#10;Description automatically generated">
            <a:extLst>
              <a:ext uri="{FF2B5EF4-FFF2-40B4-BE49-F238E27FC236}">
                <a16:creationId xmlns:a16="http://schemas.microsoft.com/office/drawing/2014/main" id="{F25FFA63-A474-0143-81B2-59A91DE8105A}"/>
              </a:ext>
            </a:extLst>
          </p:cNvPr>
          <p:cNvPicPr>
            <a:picLocks noGrp="1" noChangeAspect="1"/>
          </p:cNvPicPr>
          <p:nvPr>
            <p:ph idx="1"/>
          </p:nvPr>
        </p:nvPicPr>
        <p:blipFill>
          <a:blip r:embed="rId2"/>
          <a:stretch>
            <a:fillRect/>
          </a:stretch>
        </p:blipFill>
        <p:spPr>
          <a:xfrm>
            <a:off x="3245577" y="1825625"/>
            <a:ext cx="5700845" cy="4351338"/>
          </a:xfrm>
        </p:spPr>
      </p:pic>
      <p:grpSp>
        <p:nvGrpSpPr>
          <p:cNvPr id="10" name="Group 9">
            <a:extLst>
              <a:ext uri="{FF2B5EF4-FFF2-40B4-BE49-F238E27FC236}">
                <a16:creationId xmlns:a16="http://schemas.microsoft.com/office/drawing/2014/main" id="{1FF836CF-B713-9641-B026-E44D31723196}"/>
              </a:ext>
            </a:extLst>
          </p:cNvPr>
          <p:cNvGrpSpPr/>
          <p:nvPr/>
        </p:nvGrpSpPr>
        <p:grpSpPr>
          <a:xfrm rot="1858612">
            <a:off x="2565922" y="4031273"/>
            <a:ext cx="2010960" cy="163440"/>
            <a:chOff x="2451622" y="4604917"/>
            <a:chExt cx="2010960" cy="163440"/>
          </a:xfrm>
        </p:grpSpPr>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B96F389A-4BB4-744F-A7D8-EF4ACAD94E04}"/>
                    </a:ext>
                  </a:extLst>
                </p14:cNvPr>
                <p14:cNvContentPartPr/>
                <p14:nvPr/>
              </p14:nvContentPartPr>
              <p14:xfrm>
                <a:off x="2564302" y="4647397"/>
                <a:ext cx="1898280" cy="55800"/>
              </p14:xfrm>
            </p:contentPart>
          </mc:Choice>
          <mc:Fallback xmlns="">
            <p:pic>
              <p:nvPicPr>
                <p:cNvPr id="8" name="Ink 7">
                  <a:extLst>
                    <a:ext uri="{FF2B5EF4-FFF2-40B4-BE49-F238E27FC236}">
                      <a16:creationId xmlns:a16="http://schemas.microsoft.com/office/drawing/2014/main" id="{B96F389A-4BB4-744F-A7D8-EF4ACAD94E04}"/>
                    </a:ext>
                  </a:extLst>
                </p:cNvPr>
                <p:cNvPicPr/>
                <p:nvPr/>
              </p:nvPicPr>
              <p:blipFill>
                <a:blip r:embed="rId4"/>
                <a:stretch>
                  <a:fillRect/>
                </a:stretch>
              </p:blipFill>
              <p:spPr>
                <a:xfrm>
                  <a:off x="2555302" y="4638397"/>
                  <a:ext cx="191592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545A5A08-471B-A346-9F9A-5E25B4FBADB6}"/>
                    </a:ext>
                  </a:extLst>
                </p14:cNvPr>
                <p14:cNvContentPartPr/>
                <p14:nvPr/>
              </p14:nvContentPartPr>
              <p14:xfrm>
                <a:off x="2451622" y="4604917"/>
                <a:ext cx="128520" cy="163440"/>
              </p14:xfrm>
            </p:contentPart>
          </mc:Choice>
          <mc:Fallback xmlns="">
            <p:pic>
              <p:nvPicPr>
                <p:cNvPr id="9" name="Ink 8">
                  <a:extLst>
                    <a:ext uri="{FF2B5EF4-FFF2-40B4-BE49-F238E27FC236}">
                      <a16:creationId xmlns:a16="http://schemas.microsoft.com/office/drawing/2014/main" id="{545A5A08-471B-A346-9F9A-5E25B4FBADB6}"/>
                    </a:ext>
                  </a:extLst>
                </p:cNvPr>
                <p:cNvPicPr/>
                <p:nvPr/>
              </p:nvPicPr>
              <p:blipFill>
                <a:blip r:embed="rId6"/>
                <a:stretch>
                  <a:fillRect/>
                </a:stretch>
              </p:blipFill>
              <p:spPr>
                <a:xfrm>
                  <a:off x="2442982" y="4595917"/>
                  <a:ext cx="146160" cy="181080"/>
                </a:xfrm>
                <a:prstGeom prst="rect">
                  <a:avLst/>
                </a:prstGeom>
              </p:spPr>
            </p:pic>
          </mc:Fallback>
        </mc:AlternateContent>
      </p:grpSp>
      <p:grpSp>
        <p:nvGrpSpPr>
          <p:cNvPr id="14" name="Group 13">
            <a:extLst>
              <a:ext uri="{FF2B5EF4-FFF2-40B4-BE49-F238E27FC236}">
                <a16:creationId xmlns:a16="http://schemas.microsoft.com/office/drawing/2014/main" id="{BD44455E-66EB-774C-9911-4008ABFC946F}"/>
              </a:ext>
            </a:extLst>
          </p:cNvPr>
          <p:cNvGrpSpPr/>
          <p:nvPr/>
        </p:nvGrpSpPr>
        <p:grpSpPr>
          <a:xfrm rot="361923">
            <a:off x="5739590" y="2419848"/>
            <a:ext cx="3696480" cy="267840"/>
            <a:chOff x="6194542" y="2043877"/>
            <a:chExt cx="3696480" cy="267840"/>
          </a:xfrm>
        </p:grpSpPr>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562FFF1C-CB51-AF4D-9CD2-CD6858C63536}"/>
                    </a:ext>
                  </a:extLst>
                </p14:cNvPr>
                <p14:cNvContentPartPr/>
                <p14:nvPr/>
              </p14:nvContentPartPr>
              <p14:xfrm>
                <a:off x="6194542" y="2118037"/>
                <a:ext cx="3496320" cy="73440"/>
              </p14:xfrm>
            </p:contentPart>
          </mc:Choice>
          <mc:Fallback xmlns="">
            <p:pic>
              <p:nvPicPr>
                <p:cNvPr id="12" name="Ink 11">
                  <a:extLst>
                    <a:ext uri="{FF2B5EF4-FFF2-40B4-BE49-F238E27FC236}">
                      <a16:creationId xmlns:a16="http://schemas.microsoft.com/office/drawing/2014/main" id="{562FFF1C-CB51-AF4D-9CD2-CD6858C63536}"/>
                    </a:ext>
                  </a:extLst>
                </p:cNvPr>
                <p:cNvPicPr/>
                <p:nvPr/>
              </p:nvPicPr>
              <p:blipFill>
                <a:blip r:embed="rId8"/>
                <a:stretch>
                  <a:fillRect/>
                </a:stretch>
              </p:blipFill>
              <p:spPr>
                <a:xfrm>
                  <a:off x="6185542" y="2109037"/>
                  <a:ext cx="351396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7C11FAD8-2261-7A48-A140-5C998FF42089}"/>
                    </a:ext>
                  </a:extLst>
                </p14:cNvPr>
                <p14:cNvContentPartPr/>
                <p14:nvPr/>
              </p14:nvContentPartPr>
              <p14:xfrm>
                <a:off x="9630022" y="2043877"/>
                <a:ext cx="261000" cy="267840"/>
              </p14:xfrm>
            </p:contentPart>
          </mc:Choice>
          <mc:Fallback xmlns="">
            <p:pic>
              <p:nvPicPr>
                <p:cNvPr id="13" name="Ink 12">
                  <a:extLst>
                    <a:ext uri="{FF2B5EF4-FFF2-40B4-BE49-F238E27FC236}">
                      <a16:creationId xmlns:a16="http://schemas.microsoft.com/office/drawing/2014/main" id="{7C11FAD8-2261-7A48-A140-5C998FF42089}"/>
                    </a:ext>
                  </a:extLst>
                </p:cNvPr>
                <p:cNvPicPr/>
                <p:nvPr/>
              </p:nvPicPr>
              <p:blipFill>
                <a:blip r:embed="rId10"/>
                <a:stretch>
                  <a:fillRect/>
                </a:stretch>
              </p:blipFill>
              <p:spPr>
                <a:xfrm>
                  <a:off x="9621022" y="2035237"/>
                  <a:ext cx="278640" cy="285480"/>
                </a:xfrm>
                <a:prstGeom prst="rect">
                  <a:avLst/>
                </a:prstGeom>
              </p:spPr>
            </p:pic>
          </mc:Fallback>
        </mc:AlternateContent>
      </p:grpSp>
      <p:sp>
        <p:nvSpPr>
          <p:cNvPr id="15" name="TextBox 14">
            <a:extLst>
              <a:ext uri="{FF2B5EF4-FFF2-40B4-BE49-F238E27FC236}">
                <a16:creationId xmlns:a16="http://schemas.microsoft.com/office/drawing/2014/main" id="{B42C4221-7E13-4044-B728-EF45CA62F50A}"/>
              </a:ext>
            </a:extLst>
          </p:cNvPr>
          <p:cNvSpPr txBox="1"/>
          <p:nvPr/>
        </p:nvSpPr>
        <p:spPr>
          <a:xfrm>
            <a:off x="216180" y="3259223"/>
            <a:ext cx="2386013" cy="369332"/>
          </a:xfrm>
          <a:prstGeom prst="rect">
            <a:avLst/>
          </a:prstGeom>
          <a:noFill/>
        </p:spPr>
        <p:txBody>
          <a:bodyPr wrap="square" rtlCol="0">
            <a:spAutoFit/>
          </a:bodyPr>
          <a:lstStyle/>
          <a:p>
            <a:r>
              <a:rPr lang="en-US" dirty="0"/>
              <a:t>Click on Photo/Video</a:t>
            </a:r>
          </a:p>
        </p:txBody>
      </p:sp>
      <p:sp>
        <p:nvSpPr>
          <p:cNvPr id="16" name="TextBox 15">
            <a:extLst>
              <a:ext uri="{FF2B5EF4-FFF2-40B4-BE49-F238E27FC236}">
                <a16:creationId xmlns:a16="http://schemas.microsoft.com/office/drawing/2014/main" id="{BF008F1C-5168-5841-9EB7-F471CD834753}"/>
              </a:ext>
            </a:extLst>
          </p:cNvPr>
          <p:cNvSpPr txBox="1"/>
          <p:nvPr/>
        </p:nvSpPr>
        <p:spPr>
          <a:xfrm>
            <a:off x="9439909" y="2142504"/>
            <a:ext cx="2518729" cy="3139321"/>
          </a:xfrm>
          <a:prstGeom prst="rect">
            <a:avLst/>
          </a:prstGeom>
          <a:noFill/>
        </p:spPr>
        <p:txBody>
          <a:bodyPr wrap="square" rtlCol="0">
            <a:spAutoFit/>
          </a:bodyPr>
          <a:lstStyle/>
          <a:p>
            <a:r>
              <a:rPr lang="en-US" dirty="0"/>
              <a:t>A window will pop up with folders on your computer, where you can choose the file you want to upload.</a:t>
            </a:r>
          </a:p>
          <a:p>
            <a:endParaRPr lang="en-US" dirty="0"/>
          </a:p>
          <a:p>
            <a:r>
              <a:rPr lang="en-US" dirty="0"/>
              <a:t>It is a good idea to have a folder with a selection of pics ready, so you always know where to look for your images.</a:t>
            </a:r>
          </a:p>
        </p:txBody>
      </p:sp>
    </p:spTree>
    <p:extLst>
      <p:ext uri="{BB962C8B-B14F-4D97-AF65-F5344CB8AC3E}">
        <p14:creationId xmlns:p14="http://schemas.microsoft.com/office/powerpoint/2010/main" val="225372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90CAB-4E08-8745-A53B-96E4FA7130F9}"/>
              </a:ext>
            </a:extLst>
          </p:cNvPr>
          <p:cNvSpPr>
            <a:spLocks noGrp="1"/>
          </p:cNvSpPr>
          <p:nvPr>
            <p:ph type="title"/>
          </p:nvPr>
        </p:nvSpPr>
        <p:spPr/>
        <p:txBody>
          <a:bodyPr/>
          <a:lstStyle/>
          <a:p>
            <a:r>
              <a:rPr lang="en-US" dirty="0"/>
              <a:t>CREATE A POST – LINK TO A WEBSITE</a:t>
            </a:r>
          </a:p>
        </p:txBody>
      </p:sp>
      <p:pic>
        <p:nvPicPr>
          <p:cNvPr id="5" name="Content Placeholder 4" descr="A screenshot of a social media post&#10;&#10;Description automatically generated">
            <a:extLst>
              <a:ext uri="{FF2B5EF4-FFF2-40B4-BE49-F238E27FC236}">
                <a16:creationId xmlns:a16="http://schemas.microsoft.com/office/drawing/2014/main" id="{709CF9C2-0DEC-7A4C-A3A9-078EF47BD44B}"/>
              </a:ext>
            </a:extLst>
          </p:cNvPr>
          <p:cNvPicPr>
            <a:picLocks noGrp="1" noChangeAspect="1"/>
          </p:cNvPicPr>
          <p:nvPr>
            <p:ph idx="1"/>
          </p:nvPr>
        </p:nvPicPr>
        <p:blipFill>
          <a:blip r:embed="rId2"/>
          <a:stretch>
            <a:fillRect/>
          </a:stretch>
        </p:blipFill>
        <p:spPr>
          <a:xfrm>
            <a:off x="838200" y="2284412"/>
            <a:ext cx="4707668" cy="4351338"/>
          </a:xfrm>
        </p:spPr>
      </p:pic>
      <p:pic>
        <p:nvPicPr>
          <p:cNvPr id="7" name="Picture 6" descr="A screenshot of a cell phone&#10;&#10;Description automatically generated">
            <a:extLst>
              <a:ext uri="{FF2B5EF4-FFF2-40B4-BE49-F238E27FC236}">
                <a16:creationId xmlns:a16="http://schemas.microsoft.com/office/drawing/2014/main" id="{86D6C9A0-D5C6-1843-A787-DE0B98DB8CE3}"/>
              </a:ext>
            </a:extLst>
          </p:cNvPr>
          <p:cNvPicPr>
            <a:picLocks noChangeAspect="1"/>
          </p:cNvPicPr>
          <p:nvPr/>
        </p:nvPicPr>
        <p:blipFill rotWithShape="1">
          <a:blip r:embed="rId3"/>
          <a:srcRect t="2534"/>
          <a:stretch/>
        </p:blipFill>
        <p:spPr>
          <a:xfrm>
            <a:off x="6555494" y="2284412"/>
            <a:ext cx="4798306" cy="4351338"/>
          </a:xfrm>
          <a:prstGeom prst="rect">
            <a:avLst/>
          </a:prstGeom>
        </p:spPr>
      </p:pic>
      <p:grpSp>
        <p:nvGrpSpPr>
          <p:cNvPr id="16" name="Group 15">
            <a:extLst>
              <a:ext uri="{FF2B5EF4-FFF2-40B4-BE49-F238E27FC236}">
                <a16:creationId xmlns:a16="http://schemas.microsoft.com/office/drawing/2014/main" id="{EDDDEB28-582F-6E43-88DD-01E0938130EB}"/>
              </a:ext>
            </a:extLst>
          </p:cNvPr>
          <p:cNvGrpSpPr/>
          <p:nvPr/>
        </p:nvGrpSpPr>
        <p:grpSpPr>
          <a:xfrm>
            <a:off x="1411942" y="1930117"/>
            <a:ext cx="532440" cy="1340280"/>
            <a:chOff x="1411942" y="1930117"/>
            <a:chExt cx="532440" cy="1340280"/>
          </a:xfrm>
        </p:grpSpPr>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3E87B1E6-219C-7E47-AF24-A8D040729994}"/>
                    </a:ext>
                  </a:extLst>
                </p14:cNvPr>
                <p14:cNvContentPartPr/>
                <p14:nvPr/>
              </p14:nvContentPartPr>
              <p14:xfrm>
                <a:off x="1541182" y="2163037"/>
                <a:ext cx="403200" cy="1107360"/>
              </p14:xfrm>
            </p:contentPart>
          </mc:Choice>
          <mc:Fallback xmlns="">
            <p:pic>
              <p:nvPicPr>
                <p:cNvPr id="14" name="Ink 13">
                  <a:extLst>
                    <a:ext uri="{FF2B5EF4-FFF2-40B4-BE49-F238E27FC236}">
                      <a16:creationId xmlns:a16="http://schemas.microsoft.com/office/drawing/2014/main" id="{3E87B1E6-219C-7E47-AF24-A8D040729994}"/>
                    </a:ext>
                  </a:extLst>
                </p:cNvPr>
                <p:cNvPicPr/>
                <p:nvPr/>
              </p:nvPicPr>
              <p:blipFill>
                <a:blip r:embed="rId5"/>
                <a:stretch>
                  <a:fillRect/>
                </a:stretch>
              </p:blipFill>
              <p:spPr>
                <a:xfrm>
                  <a:off x="1532182" y="2154397"/>
                  <a:ext cx="420840" cy="1125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10E4E208-C2CF-9E44-A244-47D747E30201}"/>
                    </a:ext>
                  </a:extLst>
                </p14:cNvPr>
                <p14:cNvContentPartPr/>
                <p14:nvPr/>
              </p14:nvContentPartPr>
              <p14:xfrm>
                <a:off x="1411942" y="1930117"/>
                <a:ext cx="312120" cy="233640"/>
              </p14:xfrm>
            </p:contentPart>
          </mc:Choice>
          <mc:Fallback xmlns="">
            <p:pic>
              <p:nvPicPr>
                <p:cNvPr id="15" name="Ink 14">
                  <a:extLst>
                    <a:ext uri="{FF2B5EF4-FFF2-40B4-BE49-F238E27FC236}">
                      <a16:creationId xmlns:a16="http://schemas.microsoft.com/office/drawing/2014/main" id="{10E4E208-C2CF-9E44-A244-47D747E30201}"/>
                    </a:ext>
                  </a:extLst>
                </p:cNvPr>
                <p:cNvPicPr/>
                <p:nvPr/>
              </p:nvPicPr>
              <p:blipFill>
                <a:blip r:embed="rId7"/>
                <a:stretch>
                  <a:fillRect/>
                </a:stretch>
              </p:blipFill>
              <p:spPr>
                <a:xfrm>
                  <a:off x="1402942" y="1921117"/>
                  <a:ext cx="329760" cy="251280"/>
                </a:xfrm>
                <a:prstGeom prst="rect">
                  <a:avLst/>
                </a:prstGeom>
              </p:spPr>
            </p:pic>
          </mc:Fallback>
        </mc:AlternateContent>
      </p:grpSp>
      <p:sp>
        <p:nvSpPr>
          <p:cNvPr id="21" name="TextBox 20">
            <a:extLst>
              <a:ext uri="{FF2B5EF4-FFF2-40B4-BE49-F238E27FC236}">
                <a16:creationId xmlns:a16="http://schemas.microsoft.com/office/drawing/2014/main" id="{8C37B542-2E24-BE48-913A-8C1E38AE7F05}"/>
              </a:ext>
            </a:extLst>
          </p:cNvPr>
          <p:cNvSpPr txBox="1"/>
          <p:nvPr/>
        </p:nvSpPr>
        <p:spPr>
          <a:xfrm>
            <a:off x="1528560" y="1557530"/>
            <a:ext cx="4017308" cy="369332"/>
          </a:xfrm>
          <a:prstGeom prst="rect">
            <a:avLst/>
          </a:prstGeom>
          <a:noFill/>
        </p:spPr>
        <p:txBody>
          <a:bodyPr wrap="square" rtlCol="0">
            <a:spAutoFit/>
          </a:bodyPr>
          <a:lstStyle/>
          <a:p>
            <a:r>
              <a:rPr lang="en-US" dirty="0"/>
              <a:t>Copy and paste a link to a page</a:t>
            </a:r>
          </a:p>
        </p:txBody>
      </p:sp>
      <p:sp>
        <p:nvSpPr>
          <p:cNvPr id="22" name="TextBox 21">
            <a:extLst>
              <a:ext uri="{FF2B5EF4-FFF2-40B4-BE49-F238E27FC236}">
                <a16:creationId xmlns:a16="http://schemas.microsoft.com/office/drawing/2014/main" id="{DDD40990-FFDD-A744-8A83-0B50A3CF12B6}"/>
              </a:ext>
            </a:extLst>
          </p:cNvPr>
          <p:cNvSpPr txBox="1"/>
          <p:nvPr/>
        </p:nvSpPr>
        <p:spPr>
          <a:xfrm>
            <a:off x="9262874" y="597771"/>
            <a:ext cx="2847975" cy="1754326"/>
          </a:xfrm>
          <a:prstGeom prst="rect">
            <a:avLst/>
          </a:prstGeom>
          <a:noFill/>
        </p:spPr>
        <p:txBody>
          <a:bodyPr wrap="square" rtlCol="0">
            <a:spAutoFit/>
          </a:bodyPr>
          <a:lstStyle/>
          <a:p>
            <a:r>
              <a:rPr lang="en-US" dirty="0"/>
              <a:t>After few seconds, when the link loads here, you can remove the link from text box and write something else. The link will still be included.</a:t>
            </a:r>
          </a:p>
        </p:txBody>
      </p:sp>
      <p:grpSp>
        <p:nvGrpSpPr>
          <p:cNvPr id="58" name="Group 57">
            <a:extLst>
              <a:ext uri="{FF2B5EF4-FFF2-40B4-BE49-F238E27FC236}">
                <a16:creationId xmlns:a16="http://schemas.microsoft.com/office/drawing/2014/main" id="{23F2BFCE-EE07-2A4C-B6E1-E0470C511901}"/>
              </a:ext>
            </a:extLst>
          </p:cNvPr>
          <p:cNvGrpSpPr/>
          <p:nvPr/>
        </p:nvGrpSpPr>
        <p:grpSpPr>
          <a:xfrm>
            <a:off x="9576022" y="1088077"/>
            <a:ext cx="857160" cy="3057480"/>
            <a:chOff x="9576022" y="1088077"/>
            <a:chExt cx="857160" cy="3057480"/>
          </a:xfrm>
        </p:grpSpPr>
        <mc:AlternateContent xmlns:mc="http://schemas.openxmlformats.org/markup-compatibility/2006" xmlns:p14="http://schemas.microsoft.com/office/powerpoint/2010/main">
          <mc:Choice Requires="p14">
            <p:contentPart p14:bwMode="auto" r:id="rId8">
              <p14:nvContentPartPr>
                <p14:cNvPr id="50" name="Ink 49">
                  <a:extLst>
                    <a:ext uri="{FF2B5EF4-FFF2-40B4-BE49-F238E27FC236}">
                      <a16:creationId xmlns:a16="http://schemas.microsoft.com/office/drawing/2014/main" id="{C3A6E5F5-7D06-434E-819A-FAC208EDB994}"/>
                    </a:ext>
                  </a:extLst>
                </p14:cNvPr>
                <p14:cNvContentPartPr/>
                <p14:nvPr/>
              </p14:nvContentPartPr>
              <p14:xfrm>
                <a:off x="9731182" y="1088077"/>
                <a:ext cx="702000" cy="2869560"/>
              </p14:xfrm>
            </p:contentPart>
          </mc:Choice>
          <mc:Fallback xmlns="">
            <p:pic>
              <p:nvPicPr>
                <p:cNvPr id="50" name="Ink 49">
                  <a:extLst>
                    <a:ext uri="{FF2B5EF4-FFF2-40B4-BE49-F238E27FC236}">
                      <a16:creationId xmlns:a16="http://schemas.microsoft.com/office/drawing/2014/main" id="{C3A6E5F5-7D06-434E-819A-FAC208EDB994}"/>
                    </a:ext>
                  </a:extLst>
                </p:cNvPr>
                <p:cNvPicPr/>
                <p:nvPr/>
              </p:nvPicPr>
              <p:blipFill>
                <a:blip r:embed="rId9"/>
                <a:stretch>
                  <a:fillRect/>
                </a:stretch>
              </p:blipFill>
              <p:spPr>
                <a:xfrm>
                  <a:off x="9722542" y="1079437"/>
                  <a:ext cx="719640" cy="2887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1" name="Ink 50">
                  <a:extLst>
                    <a:ext uri="{FF2B5EF4-FFF2-40B4-BE49-F238E27FC236}">
                      <a16:creationId xmlns:a16="http://schemas.microsoft.com/office/drawing/2014/main" id="{AD6ED833-2940-9445-B03E-13B08519C23F}"/>
                    </a:ext>
                  </a:extLst>
                </p14:cNvPr>
                <p14:cNvContentPartPr/>
                <p14:nvPr/>
              </p14:nvContentPartPr>
              <p14:xfrm>
                <a:off x="9576022" y="3953677"/>
                <a:ext cx="178560" cy="360"/>
              </p14:xfrm>
            </p:contentPart>
          </mc:Choice>
          <mc:Fallback xmlns="">
            <p:pic>
              <p:nvPicPr>
                <p:cNvPr id="51" name="Ink 50">
                  <a:extLst>
                    <a:ext uri="{FF2B5EF4-FFF2-40B4-BE49-F238E27FC236}">
                      <a16:creationId xmlns:a16="http://schemas.microsoft.com/office/drawing/2014/main" id="{AD6ED833-2940-9445-B03E-13B08519C23F}"/>
                    </a:ext>
                  </a:extLst>
                </p:cNvPr>
                <p:cNvPicPr/>
                <p:nvPr/>
              </p:nvPicPr>
              <p:blipFill>
                <a:blip r:embed="rId11"/>
                <a:stretch>
                  <a:fillRect/>
                </a:stretch>
              </p:blipFill>
              <p:spPr>
                <a:xfrm>
                  <a:off x="9567022" y="3944677"/>
                  <a:ext cx="1962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3" name="Ink 52">
                  <a:extLst>
                    <a:ext uri="{FF2B5EF4-FFF2-40B4-BE49-F238E27FC236}">
                      <a16:creationId xmlns:a16="http://schemas.microsoft.com/office/drawing/2014/main" id="{167BFDED-BDDF-B74F-8F31-20021F32E844}"/>
                    </a:ext>
                  </a:extLst>
                </p14:cNvPr>
                <p14:cNvContentPartPr/>
                <p14:nvPr/>
              </p14:nvContentPartPr>
              <p14:xfrm>
                <a:off x="9754222" y="3953677"/>
                <a:ext cx="92880" cy="360"/>
              </p14:xfrm>
            </p:contentPart>
          </mc:Choice>
          <mc:Fallback xmlns="">
            <p:pic>
              <p:nvPicPr>
                <p:cNvPr id="53" name="Ink 52">
                  <a:extLst>
                    <a:ext uri="{FF2B5EF4-FFF2-40B4-BE49-F238E27FC236}">
                      <a16:creationId xmlns:a16="http://schemas.microsoft.com/office/drawing/2014/main" id="{167BFDED-BDDF-B74F-8F31-20021F32E844}"/>
                    </a:ext>
                  </a:extLst>
                </p:cNvPr>
                <p:cNvPicPr/>
                <p:nvPr/>
              </p:nvPicPr>
              <p:blipFill>
                <a:blip r:embed="rId13"/>
                <a:stretch>
                  <a:fillRect/>
                </a:stretch>
              </p:blipFill>
              <p:spPr>
                <a:xfrm>
                  <a:off x="9745222" y="3944677"/>
                  <a:ext cx="1105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7" name="Ink 56">
                  <a:extLst>
                    <a:ext uri="{FF2B5EF4-FFF2-40B4-BE49-F238E27FC236}">
                      <a16:creationId xmlns:a16="http://schemas.microsoft.com/office/drawing/2014/main" id="{2BBAB9D1-047C-F744-9073-E62AC93558D6}"/>
                    </a:ext>
                  </a:extLst>
                </p14:cNvPr>
                <p14:cNvContentPartPr/>
                <p14:nvPr/>
              </p14:nvContentPartPr>
              <p14:xfrm>
                <a:off x="9587902" y="3944317"/>
                <a:ext cx="307080" cy="201240"/>
              </p14:xfrm>
            </p:contentPart>
          </mc:Choice>
          <mc:Fallback xmlns="">
            <p:pic>
              <p:nvPicPr>
                <p:cNvPr id="57" name="Ink 56">
                  <a:extLst>
                    <a:ext uri="{FF2B5EF4-FFF2-40B4-BE49-F238E27FC236}">
                      <a16:creationId xmlns:a16="http://schemas.microsoft.com/office/drawing/2014/main" id="{2BBAB9D1-047C-F744-9073-E62AC93558D6}"/>
                    </a:ext>
                  </a:extLst>
                </p:cNvPr>
                <p:cNvPicPr/>
                <p:nvPr/>
              </p:nvPicPr>
              <p:blipFill>
                <a:blip r:embed="rId15"/>
                <a:stretch>
                  <a:fillRect/>
                </a:stretch>
              </p:blipFill>
              <p:spPr>
                <a:xfrm>
                  <a:off x="9578902" y="3935317"/>
                  <a:ext cx="324720" cy="218880"/>
                </a:xfrm>
                <a:prstGeom prst="rect">
                  <a:avLst/>
                </a:prstGeom>
              </p:spPr>
            </p:pic>
          </mc:Fallback>
        </mc:AlternateContent>
      </p:grpSp>
      <p:grpSp>
        <p:nvGrpSpPr>
          <p:cNvPr id="64" name="Group 63">
            <a:extLst>
              <a:ext uri="{FF2B5EF4-FFF2-40B4-BE49-F238E27FC236}">
                <a16:creationId xmlns:a16="http://schemas.microsoft.com/office/drawing/2014/main" id="{93DAF1A5-AD0B-5E40-AAC3-7C58DB7158A9}"/>
              </a:ext>
            </a:extLst>
          </p:cNvPr>
          <p:cNvGrpSpPr/>
          <p:nvPr/>
        </p:nvGrpSpPr>
        <p:grpSpPr>
          <a:xfrm>
            <a:off x="9025582" y="1671637"/>
            <a:ext cx="700200" cy="1845360"/>
            <a:chOff x="9025582" y="1671637"/>
            <a:chExt cx="700200" cy="1845360"/>
          </a:xfrm>
        </p:grpSpPr>
        <mc:AlternateContent xmlns:mc="http://schemas.openxmlformats.org/markup-compatibility/2006" xmlns:p14="http://schemas.microsoft.com/office/powerpoint/2010/main">
          <mc:Choice Requires="p14">
            <p:contentPart p14:bwMode="auto" r:id="rId16">
              <p14:nvContentPartPr>
                <p14:cNvPr id="59" name="Ink 58">
                  <a:extLst>
                    <a:ext uri="{FF2B5EF4-FFF2-40B4-BE49-F238E27FC236}">
                      <a16:creationId xmlns:a16="http://schemas.microsoft.com/office/drawing/2014/main" id="{0E8E91A2-229E-2640-8558-6C8E738D04C3}"/>
                    </a:ext>
                  </a:extLst>
                </p14:cNvPr>
                <p14:cNvContentPartPr/>
                <p14:nvPr/>
              </p14:nvContentPartPr>
              <p14:xfrm>
                <a:off x="9233302" y="1688917"/>
                <a:ext cx="492480" cy="43200"/>
              </p14:xfrm>
            </p:contentPart>
          </mc:Choice>
          <mc:Fallback xmlns="">
            <p:pic>
              <p:nvPicPr>
                <p:cNvPr id="59" name="Ink 58">
                  <a:extLst>
                    <a:ext uri="{FF2B5EF4-FFF2-40B4-BE49-F238E27FC236}">
                      <a16:creationId xmlns:a16="http://schemas.microsoft.com/office/drawing/2014/main" id="{0E8E91A2-229E-2640-8558-6C8E738D04C3}"/>
                    </a:ext>
                  </a:extLst>
                </p:cNvPr>
                <p:cNvPicPr/>
                <p:nvPr/>
              </p:nvPicPr>
              <p:blipFill>
                <a:blip r:embed="rId17"/>
                <a:stretch>
                  <a:fillRect/>
                </a:stretch>
              </p:blipFill>
              <p:spPr>
                <a:xfrm>
                  <a:off x="9224302" y="1679917"/>
                  <a:ext cx="51012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0" name="Ink 59">
                  <a:extLst>
                    <a:ext uri="{FF2B5EF4-FFF2-40B4-BE49-F238E27FC236}">
                      <a16:creationId xmlns:a16="http://schemas.microsoft.com/office/drawing/2014/main" id="{4F2D5D1B-D550-E748-93BD-59A85930464C}"/>
                    </a:ext>
                  </a:extLst>
                </p14:cNvPr>
                <p14:cNvContentPartPr/>
                <p14:nvPr/>
              </p14:nvContentPartPr>
              <p14:xfrm>
                <a:off x="9188662" y="1671637"/>
                <a:ext cx="70560" cy="1422720"/>
              </p14:xfrm>
            </p:contentPart>
          </mc:Choice>
          <mc:Fallback xmlns="">
            <p:pic>
              <p:nvPicPr>
                <p:cNvPr id="60" name="Ink 59">
                  <a:extLst>
                    <a:ext uri="{FF2B5EF4-FFF2-40B4-BE49-F238E27FC236}">
                      <a16:creationId xmlns:a16="http://schemas.microsoft.com/office/drawing/2014/main" id="{4F2D5D1B-D550-E748-93BD-59A85930464C}"/>
                    </a:ext>
                  </a:extLst>
                </p:cNvPr>
                <p:cNvPicPr/>
                <p:nvPr/>
              </p:nvPicPr>
              <p:blipFill>
                <a:blip r:embed="rId19"/>
                <a:stretch>
                  <a:fillRect/>
                </a:stretch>
              </p:blipFill>
              <p:spPr>
                <a:xfrm>
                  <a:off x="9179662" y="1662637"/>
                  <a:ext cx="88200" cy="1440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1" name="Ink 60">
                  <a:extLst>
                    <a:ext uri="{FF2B5EF4-FFF2-40B4-BE49-F238E27FC236}">
                      <a16:creationId xmlns:a16="http://schemas.microsoft.com/office/drawing/2014/main" id="{2F21BA79-64D6-894D-BBE4-D61819A7AAA3}"/>
                    </a:ext>
                  </a:extLst>
                </p14:cNvPr>
                <p14:cNvContentPartPr/>
                <p14:nvPr/>
              </p14:nvContentPartPr>
              <p14:xfrm>
                <a:off x="9111982" y="3093997"/>
                <a:ext cx="154800" cy="360"/>
              </p14:xfrm>
            </p:contentPart>
          </mc:Choice>
          <mc:Fallback xmlns="">
            <p:pic>
              <p:nvPicPr>
                <p:cNvPr id="61" name="Ink 60">
                  <a:extLst>
                    <a:ext uri="{FF2B5EF4-FFF2-40B4-BE49-F238E27FC236}">
                      <a16:creationId xmlns:a16="http://schemas.microsoft.com/office/drawing/2014/main" id="{2F21BA79-64D6-894D-BBE4-D61819A7AAA3}"/>
                    </a:ext>
                  </a:extLst>
                </p:cNvPr>
                <p:cNvPicPr/>
                <p:nvPr/>
              </p:nvPicPr>
              <p:blipFill>
                <a:blip r:embed="rId21"/>
                <a:stretch>
                  <a:fillRect/>
                </a:stretch>
              </p:blipFill>
              <p:spPr>
                <a:xfrm>
                  <a:off x="9102982" y="3084997"/>
                  <a:ext cx="172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3" name="Ink 62">
                  <a:extLst>
                    <a:ext uri="{FF2B5EF4-FFF2-40B4-BE49-F238E27FC236}">
                      <a16:creationId xmlns:a16="http://schemas.microsoft.com/office/drawing/2014/main" id="{D33DFFBE-44DE-194F-B3CF-6F19A4B9AD7A}"/>
                    </a:ext>
                  </a:extLst>
                </p14:cNvPr>
                <p14:cNvContentPartPr/>
                <p14:nvPr/>
              </p14:nvContentPartPr>
              <p14:xfrm>
                <a:off x="9025582" y="3112717"/>
                <a:ext cx="293040" cy="404280"/>
              </p14:xfrm>
            </p:contentPart>
          </mc:Choice>
          <mc:Fallback xmlns="">
            <p:pic>
              <p:nvPicPr>
                <p:cNvPr id="63" name="Ink 62">
                  <a:extLst>
                    <a:ext uri="{FF2B5EF4-FFF2-40B4-BE49-F238E27FC236}">
                      <a16:creationId xmlns:a16="http://schemas.microsoft.com/office/drawing/2014/main" id="{D33DFFBE-44DE-194F-B3CF-6F19A4B9AD7A}"/>
                    </a:ext>
                  </a:extLst>
                </p:cNvPr>
                <p:cNvPicPr/>
                <p:nvPr/>
              </p:nvPicPr>
              <p:blipFill>
                <a:blip r:embed="rId23"/>
                <a:stretch>
                  <a:fillRect/>
                </a:stretch>
              </p:blipFill>
              <p:spPr>
                <a:xfrm>
                  <a:off x="9016582" y="3104077"/>
                  <a:ext cx="310680" cy="421920"/>
                </a:xfrm>
                <a:prstGeom prst="rect">
                  <a:avLst/>
                </a:prstGeom>
              </p:spPr>
            </p:pic>
          </mc:Fallback>
        </mc:AlternateContent>
      </p:grpSp>
    </p:spTree>
    <p:extLst>
      <p:ext uri="{BB962C8B-B14F-4D97-AF65-F5344CB8AC3E}">
        <p14:creationId xmlns:p14="http://schemas.microsoft.com/office/powerpoint/2010/main" val="312758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7E915-586B-BF43-BC31-1106B5AB94ED}"/>
              </a:ext>
            </a:extLst>
          </p:cNvPr>
          <p:cNvSpPr>
            <a:spLocks noGrp="1"/>
          </p:cNvSpPr>
          <p:nvPr>
            <p:ph type="title"/>
          </p:nvPr>
        </p:nvSpPr>
        <p:spPr/>
        <p:txBody>
          <a:bodyPr/>
          <a:lstStyle/>
          <a:p>
            <a:r>
              <a:rPr lang="en-US" dirty="0"/>
              <a:t>CREATE A POST – LINK TO A WEBSITE</a:t>
            </a:r>
          </a:p>
        </p:txBody>
      </p:sp>
      <p:pic>
        <p:nvPicPr>
          <p:cNvPr id="5" name="Content Placeholder 4" descr="A screenshot of a tree&#10;&#10;Description automatically generated">
            <a:extLst>
              <a:ext uri="{FF2B5EF4-FFF2-40B4-BE49-F238E27FC236}">
                <a16:creationId xmlns:a16="http://schemas.microsoft.com/office/drawing/2014/main" id="{0AC53C58-BB92-A74E-B5AC-0563A653C3C9}"/>
              </a:ext>
            </a:extLst>
          </p:cNvPr>
          <p:cNvPicPr>
            <a:picLocks noGrp="1" noChangeAspect="1"/>
          </p:cNvPicPr>
          <p:nvPr>
            <p:ph idx="1"/>
          </p:nvPr>
        </p:nvPicPr>
        <p:blipFill>
          <a:blip r:embed="rId2"/>
          <a:stretch>
            <a:fillRect/>
          </a:stretch>
        </p:blipFill>
        <p:spPr>
          <a:xfrm>
            <a:off x="838200" y="1690688"/>
            <a:ext cx="4663352" cy="4351338"/>
          </a:xfrm>
        </p:spPr>
      </p:pic>
      <p:sp>
        <p:nvSpPr>
          <p:cNvPr id="6" name="TextBox 5">
            <a:extLst>
              <a:ext uri="{FF2B5EF4-FFF2-40B4-BE49-F238E27FC236}">
                <a16:creationId xmlns:a16="http://schemas.microsoft.com/office/drawing/2014/main" id="{7232DC91-1B70-F046-B92F-6E577DF7D524}"/>
              </a:ext>
            </a:extLst>
          </p:cNvPr>
          <p:cNvSpPr txBox="1"/>
          <p:nvPr/>
        </p:nvSpPr>
        <p:spPr>
          <a:xfrm>
            <a:off x="6096000" y="1890793"/>
            <a:ext cx="3559444" cy="923330"/>
          </a:xfrm>
          <a:prstGeom prst="rect">
            <a:avLst/>
          </a:prstGeom>
          <a:noFill/>
        </p:spPr>
        <p:txBody>
          <a:bodyPr wrap="square" rtlCol="0">
            <a:spAutoFit/>
          </a:bodyPr>
          <a:lstStyle/>
          <a:p>
            <a:r>
              <a:rPr lang="en-US" dirty="0"/>
              <a:t>Often, when you paste a link, Fb fetches picture from the website you are linking to.</a:t>
            </a:r>
          </a:p>
        </p:txBody>
      </p:sp>
    </p:spTree>
    <p:extLst>
      <p:ext uri="{BB962C8B-B14F-4D97-AF65-F5344CB8AC3E}">
        <p14:creationId xmlns:p14="http://schemas.microsoft.com/office/powerpoint/2010/main" val="3684664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8074E-5248-0247-A025-A3CCB45F406F}"/>
              </a:ext>
            </a:extLst>
          </p:cNvPr>
          <p:cNvSpPr>
            <a:spLocks noGrp="1"/>
          </p:cNvSpPr>
          <p:nvPr>
            <p:ph type="title"/>
          </p:nvPr>
        </p:nvSpPr>
        <p:spPr/>
        <p:txBody>
          <a:bodyPr/>
          <a:lstStyle/>
          <a:p>
            <a:r>
              <a:rPr lang="en-US" dirty="0"/>
              <a:t>SCHEDULING POSTS</a:t>
            </a:r>
          </a:p>
        </p:txBody>
      </p:sp>
      <p:pic>
        <p:nvPicPr>
          <p:cNvPr id="5" name="Content Placeholder 4" descr="A screenshot of a cell phone&#10;&#10;Description automatically generated">
            <a:extLst>
              <a:ext uri="{FF2B5EF4-FFF2-40B4-BE49-F238E27FC236}">
                <a16:creationId xmlns:a16="http://schemas.microsoft.com/office/drawing/2014/main" id="{B7DA996E-AACD-EC40-AF9D-3874FAD02598}"/>
              </a:ext>
            </a:extLst>
          </p:cNvPr>
          <p:cNvPicPr>
            <a:picLocks noGrp="1" noChangeAspect="1"/>
          </p:cNvPicPr>
          <p:nvPr>
            <p:ph idx="1"/>
          </p:nvPr>
        </p:nvPicPr>
        <p:blipFill>
          <a:blip r:embed="rId2"/>
          <a:stretch>
            <a:fillRect/>
          </a:stretch>
        </p:blipFill>
        <p:spPr>
          <a:xfrm>
            <a:off x="838200" y="1797050"/>
            <a:ext cx="6115151" cy="4351338"/>
          </a:xfrm>
        </p:spPr>
      </p:pic>
      <p:sp>
        <p:nvSpPr>
          <p:cNvPr id="6" name="TextBox 5">
            <a:extLst>
              <a:ext uri="{FF2B5EF4-FFF2-40B4-BE49-F238E27FC236}">
                <a16:creationId xmlns:a16="http://schemas.microsoft.com/office/drawing/2014/main" id="{7A3BF556-481B-1949-8DFA-72307546F7DA}"/>
              </a:ext>
            </a:extLst>
          </p:cNvPr>
          <p:cNvSpPr txBox="1"/>
          <p:nvPr/>
        </p:nvSpPr>
        <p:spPr>
          <a:xfrm>
            <a:off x="8429626" y="2216352"/>
            <a:ext cx="3214688" cy="923330"/>
          </a:xfrm>
          <a:prstGeom prst="rect">
            <a:avLst/>
          </a:prstGeom>
          <a:noFill/>
        </p:spPr>
        <p:txBody>
          <a:bodyPr wrap="square" rtlCol="0">
            <a:spAutoFit/>
          </a:bodyPr>
          <a:lstStyle/>
          <a:p>
            <a:r>
              <a:rPr lang="en-US" dirty="0"/>
              <a:t>Go to Publishing Tools tab located in your top navigation bar</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138CD2B7-9364-D943-806C-791DA88EF0E1}"/>
                  </a:ext>
                </a:extLst>
              </p14:cNvPr>
              <p14:cNvContentPartPr/>
              <p14:nvPr/>
            </p14:nvContentPartPr>
            <p14:xfrm>
              <a:off x="6651742" y="2638237"/>
              <a:ext cx="1455480" cy="79560"/>
            </p14:xfrm>
          </p:contentPart>
        </mc:Choice>
        <mc:Fallback xmlns="">
          <p:pic>
            <p:nvPicPr>
              <p:cNvPr id="7" name="Ink 6">
                <a:extLst>
                  <a:ext uri="{FF2B5EF4-FFF2-40B4-BE49-F238E27FC236}">
                    <a16:creationId xmlns:a16="http://schemas.microsoft.com/office/drawing/2014/main" id="{138CD2B7-9364-D943-806C-791DA88EF0E1}"/>
                  </a:ext>
                </a:extLst>
              </p:cNvPr>
              <p:cNvPicPr/>
              <p:nvPr/>
            </p:nvPicPr>
            <p:blipFill>
              <a:blip r:embed="rId4"/>
              <a:stretch>
                <a:fillRect/>
              </a:stretch>
            </p:blipFill>
            <p:spPr>
              <a:xfrm>
                <a:off x="6643102" y="2629597"/>
                <a:ext cx="147312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156E7635-CBD5-754C-AD7D-8DA42227EAA0}"/>
                  </a:ext>
                </a:extLst>
              </p14:cNvPr>
              <p14:cNvContentPartPr/>
              <p14:nvPr/>
            </p14:nvContentPartPr>
            <p14:xfrm>
              <a:off x="6441862" y="2303077"/>
              <a:ext cx="1384200" cy="126720"/>
            </p14:xfrm>
          </p:contentPart>
        </mc:Choice>
        <mc:Fallback xmlns="">
          <p:pic>
            <p:nvPicPr>
              <p:cNvPr id="8" name="Ink 7">
                <a:extLst>
                  <a:ext uri="{FF2B5EF4-FFF2-40B4-BE49-F238E27FC236}">
                    <a16:creationId xmlns:a16="http://schemas.microsoft.com/office/drawing/2014/main" id="{156E7635-CBD5-754C-AD7D-8DA42227EAA0}"/>
                  </a:ext>
                </a:extLst>
              </p:cNvPr>
              <p:cNvPicPr/>
              <p:nvPr/>
            </p:nvPicPr>
            <p:blipFill>
              <a:blip r:embed="rId6"/>
              <a:stretch>
                <a:fillRect/>
              </a:stretch>
            </p:blipFill>
            <p:spPr>
              <a:xfrm>
                <a:off x="6433222" y="2294437"/>
                <a:ext cx="140184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AEE40171-08C2-364D-9951-3D55EBE2C76F}"/>
                  </a:ext>
                </a:extLst>
              </p14:cNvPr>
              <p14:cNvContentPartPr/>
              <p14:nvPr/>
            </p14:nvContentPartPr>
            <p14:xfrm>
              <a:off x="6311902" y="2235397"/>
              <a:ext cx="171720" cy="157320"/>
            </p14:xfrm>
          </p:contentPart>
        </mc:Choice>
        <mc:Fallback xmlns="">
          <p:pic>
            <p:nvPicPr>
              <p:cNvPr id="9" name="Ink 8">
                <a:extLst>
                  <a:ext uri="{FF2B5EF4-FFF2-40B4-BE49-F238E27FC236}">
                    <a16:creationId xmlns:a16="http://schemas.microsoft.com/office/drawing/2014/main" id="{AEE40171-08C2-364D-9951-3D55EBE2C76F}"/>
                  </a:ext>
                </a:extLst>
              </p:cNvPr>
              <p:cNvPicPr/>
              <p:nvPr/>
            </p:nvPicPr>
            <p:blipFill>
              <a:blip r:embed="rId8"/>
              <a:stretch>
                <a:fillRect/>
              </a:stretch>
            </p:blipFill>
            <p:spPr>
              <a:xfrm>
                <a:off x="6303262" y="2226757"/>
                <a:ext cx="18936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40707018-8CD8-9A41-A9CB-4D7BDCC9F793}"/>
                  </a:ext>
                </a:extLst>
              </p14:cNvPr>
              <p14:cNvContentPartPr/>
              <p14:nvPr/>
            </p14:nvContentPartPr>
            <p14:xfrm>
              <a:off x="6616822" y="2601517"/>
              <a:ext cx="142560" cy="256680"/>
            </p14:xfrm>
          </p:contentPart>
        </mc:Choice>
        <mc:Fallback xmlns="">
          <p:pic>
            <p:nvPicPr>
              <p:cNvPr id="10" name="Ink 9">
                <a:extLst>
                  <a:ext uri="{FF2B5EF4-FFF2-40B4-BE49-F238E27FC236}">
                    <a16:creationId xmlns:a16="http://schemas.microsoft.com/office/drawing/2014/main" id="{40707018-8CD8-9A41-A9CB-4D7BDCC9F793}"/>
                  </a:ext>
                </a:extLst>
              </p:cNvPr>
              <p:cNvPicPr/>
              <p:nvPr/>
            </p:nvPicPr>
            <p:blipFill>
              <a:blip r:embed="rId10"/>
              <a:stretch>
                <a:fillRect/>
              </a:stretch>
            </p:blipFill>
            <p:spPr>
              <a:xfrm>
                <a:off x="6608182" y="2592877"/>
                <a:ext cx="160200" cy="274320"/>
              </a:xfrm>
              <a:prstGeom prst="rect">
                <a:avLst/>
              </a:prstGeom>
            </p:spPr>
          </p:pic>
        </mc:Fallback>
      </mc:AlternateContent>
    </p:spTree>
    <p:extLst>
      <p:ext uri="{BB962C8B-B14F-4D97-AF65-F5344CB8AC3E}">
        <p14:creationId xmlns:p14="http://schemas.microsoft.com/office/powerpoint/2010/main" val="1451018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C0B6D-C357-C643-B7D4-8F24A7859109}"/>
              </a:ext>
            </a:extLst>
          </p:cNvPr>
          <p:cNvSpPr>
            <a:spLocks noGrp="1"/>
          </p:cNvSpPr>
          <p:nvPr>
            <p:ph type="title"/>
          </p:nvPr>
        </p:nvSpPr>
        <p:spPr/>
        <p:txBody>
          <a:bodyPr/>
          <a:lstStyle/>
          <a:p>
            <a:r>
              <a:rPr lang="en-US" dirty="0"/>
              <a:t>SCHEDULING POSTS – PUBLISHING TOOLS</a:t>
            </a:r>
          </a:p>
        </p:txBody>
      </p:sp>
      <p:pic>
        <p:nvPicPr>
          <p:cNvPr id="5" name="Content Placeholder 4" descr="A screenshot of a cell phone&#10;&#10;Description automatically generated">
            <a:extLst>
              <a:ext uri="{FF2B5EF4-FFF2-40B4-BE49-F238E27FC236}">
                <a16:creationId xmlns:a16="http://schemas.microsoft.com/office/drawing/2014/main" id="{59EE6C62-A6C5-C648-AA33-713AC55FECCD}"/>
              </a:ext>
            </a:extLst>
          </p:cNvPr>
          <p:cNvPicPr>
            <a:picLocks noGrp="1" noChangeAspect="1"/>
          </p:cNvPicPr>
          <p:nvPr>
            <p:ph idx="1"/>
          </p:nvPr>
        </p:nvPicPr>
        <p:blipFill>
          <a:blip r:embed="rId2"/>
          <a:stretch>
            <a:fillRect/>
          </a:stretch>
        </p:blipFill>
        <p:spPr>
          <a:xfrm>
            <a:off x="2512514" y="1594069"/>
            <a:ext cx="7593511" cy="4351338"/>
          </a:xfrm>
        </p:spPr>
      </p:pic>
      <p:sp>
        <p:nvSpPr>
          <p:cNvPr id="6" name="TextBox 5">
            <a:extLst>
              <a:ext uri="{FF2B5EF4-FFF2-40B4-BE49-F238E27FC236}">
                <a16:creationId xmlns:a16="http://schemas.microsoft.com/office/drawing/2014/main" id="{5F3C5C2B-6937-8442-8CE2-BA78EA39FE14}"/>
              </a:ext>
            </a:extLst>
          </p:cNvPr>
          <p:cNvSpPr txBox="1"/>
          <p:nvPr/>
        </p:nvSpPr>
        <p:spPr>
          <a:xfrm>
            <a:off x="10615613" y="2017554"/>
            <a:ext cx="1028700" cy="1200329"/>
          </a:xfrm>
          <a:prstGeom prst="rect">
            <a:avLst/>
          </a:prstGeom>
          <a:noFill/>
        </p:spPr>
        <p:txBody>
          <a:bodyPr wrap="square" rtlCol="0">
            <a:spAutoFit/>
          </a:bodyPr>
          <a:lstStyle/>
          <a:p>
            <a:r>
              <a:rPr lang="en-US" dirty="0"/>
              <a:t>Click on ‘Create’ to create a post</a:t>
            </a:r>
          </a:p>
        </p:txBody>
      </p:sp>
      <p:sp>
        <p:nvSpPr>
          <p:cNvPr id="7" name="TextBox 6">
            <a:extLst>
              <a:ext uri="{FF2B5EF4-FFF2-40B4-BE49-F238E27FC236}">
                <a16:creationId xmlns:a16="http://schemas.microsoft.com/office/drawing/2014/main" id="{4022D53E-A1FF-EA48-92CA-2D1122F57A4F}"/>
              </a:ext>
            </a:extLst>
          </p:cNvPr>
          <p:cNvSpPr txBox="1"/>
          <p:nvPr/>
        </p:nvSpPr>
        <p:spPr>
          <a:xfrm>
            <a:off x="500062" y="2617718"/>
            <a:ext cx="1585913" cy="1754326"/>
          </a:xfrm>
          <a:prstGeom prst="rect">
            <a:avLst/>
          </a:prstGeom>
          <a:noFill/>
        </p:spPr>
        <p:txBody>
          <a:bodyPr wrap="square" rtlCol="0">
            <a:spAutoFit/>
          </a:bodyPr>
          <a:lstStyle/>
          <a:p>
            <a:r>
              <a:rPr lang="en-US" dirty="0"/>
              <a:t>You can see all your published, scheduled or in draft posts here</a:t>
            </a:r>
          </a:p>
        </p:txBody>
      </p:sp>
      <p:grpSp>
        <p:nvGrpSpPr>
          <p:cNvPr id="10" name="Group 9">
            <a:extLst>
              <a:ext uri="{FF2B5EF4-FFF2-40B4-BE49-F238E27FC236}">
                <a16:creationId xmlns:a16="http://schemas.microsoft.com/office/drawing/2014/main" id="{67EEBAC7-861A-DF45-A8AF-7EB4576BBAFC}"/>
              </a:ext>
            </a:extLst>
          </p:cNvPr>
          <p:cNvGrpSpPr/>
          <p:nvPr/>
        </p:nvGrpSpPr>
        <p:grpSpPr>
          <a:xfrm>
            <a:off x="9422662" y="2194357"/>
            <a:ext cx="1147320" cy="295560"/>
            <a:chOff x="9422662" y="2194357"/>
            <a:chExt cx="1147320" cy="295560"/>
          </a:xfrm>
        </p:grpSpPr>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17E526F3-630F-6F49-958D-D694D311E94C}"/>
                    </a:ext>
                  </a:extLst>
                </p14:cNvPr>
                <p14:cNvContentPartPr/>
                <p14:nvPr/>
              </p14:nvContentPartPr>
              <p14:xfrm>
                <a:off x="9563062" y="2311717"/>
                <a:ext cx="1006920" cy="178200"/>
              </p14:xfrm>
            </p:contentPart>
          </mc:Choice>
          <mc:Fallback xmlns="">
            <p:pic>
              <p:nvPicPr>
                <p:cNvPr id="8" name="Ink 7">
                  <a:extLst>
                    <a:ext uri="{FF2B5EF4-FFF2-40B4-BE49-F238E27FC236}">
                      <a16:creationId xmlns:a16="http://schemas.microsoft.com/office/drawing/2014/main" id="{17E526F3-630F-6F49-958D-D694D311E94C}"/>
                    </a:ext>
                  </a:extLst>
                </p:cNvPr>
                <p:cNvPicPr/>
                <p:nvPr/>
              </p:nvPicPr>
              <p:blipFill>
                <a:blip r:embed="rId4"/>
                <a:stretch>
                  <a:fillRect/>
                </a:stretch>
              </p:blipFill>
              <p:spPr>
                <a:xfrm>
                  <a:off x="9554422" y="2302717"/>
                  <a:ext cx="102456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0B2A0139-C073-9446-B35B-EEC559EE68C4}"/>
                    </a:ext>
                  </a:extLst>
                </p14:cNvPr>
                <p14:cNvContentPartPr/>
                <p14:nvPr/>
              </p14:nvContentPartPr>
              <p14:xfrm>
                <a:off x="9422662" y="2194357"/>
                <a:ext cx="140760" cy="203040"/>
              </p14:xfrm>
            </p:contentPart>
          </mc:Choice>
          <mc:Fallback xmlns="">
            <p:pic>
              <p:nvPicPr>
                <p:cNvPr id="9" name="Ink 8">
                  <a:extLst>
                    <a:ext uri="{FF2B5EF4-FFF2-40B4-BE49-F238E27FC236}">
                      <a16:creationId xmlns:a16="http://schemas.microsoft.com/office/drawing/2014/main" id="{0B2A0139-C073-9446-B35B-EEC559EE68C4}"/>
                    </a:ext>
                  </a:extLst>
                </p:cNvPr>
                <p:cNvPicPr/>
                <p:nvPr/>
              </p:nvPicPr>
              <p:blipFill>
                <a:blip r:embed="rId6"/>
                <a:stretch>
                  <a:fillRect/>
                </a:stretch>
              </p:blipFill>
              <p:spPr>
                <a:xfrm>
                  <a:off x="9413662" y="2185357"/>
                  <a:ext cx="158400" cy="220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97AD3750-A01D-B248-A8B8-6F1FC8B4B188}"/>
                  </a:ext>
                </a:extLst>
              </p14:cNvPr>
              <p14:cNvContentPartPr/>
              <p14:nvPr/>
            </p14:nvContentPartPr>
            <p14:xfrm>
              <a:off x="2433982" y="2865037"/>
              <a:ext cx="113400" cy="114480"/>
            </p14:xfrm>
          </p:contentPart>
        </mc:Choice>
        <mc:Fallback xmlns="">
          <p:pic>
            <p:nvPicPr>
              <p:cNvPr id="16" name="Ink 15">
                <a:extLst>
                  <a:ext uri="{FF2B5EF4-FFF2-40B4-BE49-F238E27FC236}">
                    <a16:creationId xmlns:a16="http://schemas.microsoft.com/office/drawing/2014/main" id="{97AD3750-A01D-B248-A8B8-6F1FC8B4B188}"/>
                  </a:ext>
                </a:extLst>
              </p:cNvPr>
              <p:cNvPicPr/>
              <p:nvPr/>
            </p:nvPicPr>
            <p:blipFill>
              <a:blip r:embed="rId8"/>
              <a:stretch>
                <a:fillRect/>
              </a:stretch>
            </p:blipFill>
            <p:spPr>
              <a:xfrm>
                <a:off x="2425342" y="2856037"/>
                <a:ext cx="131040" cy="132120"/>
              </a:xfrm>
              <a:prstGeom prst="rect">
                <a:avLst/>
              </a:prstGeom>
            </p:spPr>
          </p:pic>
        </mc:Fallback>
      </mc:AlternateContent>
      <p:grpSp>
        <p:nvGrpSpPr>
          <p:cNvPr id="21" name="Group 20">
            <a:extLst>
              <a:ext uri="{FF2B5EF4-FFF2-40B4-BE49-F238E27FC236}">
                <a16:creationId xmlns:a16="http://schemas.microsoft.com/office/drawing/2014/main" id="{D89ED650-E5F1-304D-AEE5-B3EC6866BE2E}"/>
              </a:ext>
            </a:extLst>
          </p:cNvPr>
          <p:cNvGrpSpPr/>
          <p:nvPr/>
        </p:nvGrpSpPr>
        <p:grpSpPr>
          <a:xfrm>
            <a:off x="2044462" y="2928397"/>
            <a:ext cx="636480" cy="515520"/>
            <a:chOff x="2044462" y="2928397"/>
            <a:chExt cx="636480" cy="515520"/>
          </a:xfrm>
        </p:grpSpPr>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0643844B-D8F9-2248-97A3-03A277325968}"/>
                    </a:ext>
                  </a:extLst>
                </p14:cNvPr>
                <p14:cNvContentPartPr/>
                <p14:nvPr/>
              </p14:nvContentPartPr>
              <p14:xfrm>
                <a:off x="2044462" y="2928397"/>
                <a:ext cx="407160" cy="216000"/>
              </p14:xfrm>
            </p:contentPart>
          </mc:Choice>
          <mc:Fallback xmlns="">
            <p:pic>
              <p:nvPicPr>
                <p:cNvPr id="11" name="Ink 10">
                  <a:extLst>
                    <a:ext uri="{FF2B5EF4-FFF2-40B4-BE49-F238E27FC236}">
                      <a16:creationId xmlns:a16="http://schemas.microsoft.com/office/drawing/2014/main" id="{0643844B-D8F9-2248-97A3-03A277325968}"/>
                    </a:ext>
                  </a:extLst>
                </p:cNvPr>
                <p:cNvPicPr/>
                <p:nvPr/>
              </p:nvPicPr>
              <p:blipFill>
                <a:blip r:embed="rId10"/>
                <a:stretch>
                  <a:fillRect/>
                </a:stretch>
              </p:blipFill>
              <p:spPr>
                <a:xfrm>
                  <a:off x="2035462" y="2919397"/>
                  <a:ext cx="42480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A9B9F986-02CA-7C4C-A7AC-ECDB731533C2}"/>
                    </a:ext>
                  </a:extLst>
                </p14:cNvPr>
                <p14:cNvContentPartPr/>
                <p14:nvPr/>
              </p14:nvContentPartPr>
              <p14:xfrm>
                <a:off x="2144182" y="3050437"/>
                <a:ext cx="433080" cy="215640"/>
              </p14:xfrm>
            </p:contentPart>
          </mc:Choice>
          <mc:Fallback xmlns="">
            <p:pic>
              <p:nvPicPr>
                <p:cNvPr id="12" name="Ink 11">
                  <a:extLst>
                    <a:ext uri="{FF2B5EF4-FFF2-40B4-BE49-F238E27FC236}">
                      <a16:creationId xmlns:a16="http://schemas.microsoft.com/office/drawing/2014/main" id="{A9B9F986-02CA-7C4C-A7AC-ECDB731533C2}"/>
                    </a:ext>
                  </a:extLst>
                </p:cNvPr>
                <p:cNvPicPr/>
                <p:nvPr/>
              </p:nvPicPr>
              <p:blipFill>
                <a:blip r:embed="rId12"/>
                <a:stretch>
                  <a:fillRect/>
                </a:stretch>
              </p:blipFill>
              <p:spPr>
                <a:xfrm>
                  <a:off x="2135182" y="3041797"/>
                  <a:ext cx="45072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98898368-9A8F-914E-AE43-A2AF43613CEF}"/>
                    </a:ext>
                  </a:extLst>
                </p14:cNvPr>
                <p14:cNvContentPartPr/>
                <p14:nvPr/>
              </p14:nvContentPartPr>
              <p14:xfrm>
                <a:off x="2208262" y="3271117"/>
                <a:ext cx="359640" cy="172800"/>
              </p14:xfrm>
            </p:contentPart>
          </mc:Choice>
          <mc:Fallback xmlns="">
            <p:pic>
              <p:nvPicPr>
                <p:cNvPr id="14" name="Ink 13">
                  <a:extLst>
                    <a:ext uri="{FF2B5EF4-FFF2-40B4-BE49-F238E27FC236}">
                      <a16:creationId xmlns:a16="http://schemas.microsoft.com/office/drawing/2014/main" id="{98898368-9A8F-914E-AE43-A2AF43613CEF}"/>
                    </a:ext>
                  </a:extLst>
                </p:cNvPr>
                <p:cNvPicPr/>
                <p:nvPr/>
              </p:nvPicPr>
              <p:blipFill>
                <a:blip r:embed="rId14"/>
                <a:stretch>
                  <a:fillRect/>
                </a:stretch>
              </p:blipFill>
              <p:spPr>
                <a:xfrm>
                  <a:off x="2199622" y="3262477"/>
                  <a:ext cx="37728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EF257B09-EA2B-904A-9190-B26C1FDA8B81}"/>
                    </a:ext>
                  </a:extLst>
                </p14:cNvPr>
                <p14:cNvContentPartPr/>
                <p14:nvPr/>
              </p14:nvContentPartPr>
              <p14:xfrm>
                <a:off x="2576542" y="2994277"/>
                <a:ext cx="104400" cy="118080"/>
              </p14:xfrm>
            </p:contentPart>
          </mc:Choice>
          <mc:Fallback xmlns="">
            <p:pic>
              <p:nvPicPr>
                <p:cNvPr id="18" name="Ink 17">
                  <a:extLst>
                    <a:ext uri="{FF2B5EF4-FFF2-40B4-BE49-F238E27FC236}">
                      <a16:creationId xmlns:a16="http://schemas.microsoft.com/office/drawing/2014/main" id="{EF257B09-EA2B-904A-9190-B26C1FDA8B81}"/>
                    </a:ext>
                  </a:extLst>
                </p:cNvPr>
                <p:cNvPicPr/>
                <p:nvPr/>
              </p:nvPicPr>
              <p:blipFill>
                <a:blip r:embed="rId16"/>
                <a:stretch>
                  <a:fillRect/>
                </a:stretch>
              </p:blipFill>
              <p:spPr>
                <a:xfrm>
                  <a:off x="2567902" y="2985637"/>
                  <a:ext cx="12204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90299CBB-176F-2445-A5B8-270E1BAA1D91}"/>
                    </a:ext>
                  </a:extLst>
                </p14:cNvPr>
                <p14:cNvContentPartPr/>
                <p14:nvPr/>
              </p14:nvContentPartPr>
              <p14:xfrm>
                <a:off x="2574022" y="3200917"/>
                <a:ext cx="75240" cy="113760"/>
              </p14:xfrm>
            </p:contentPart>
          </mc:Choice>
          <mc:Fallback xmlns="">
            <p:pic>
              <p:nvPicPr>
                <p:cNvPr id="20" name="Ink 19">
                  <a:extLst>
                    <a:ext uri="{FF2B5EF4-FFF2-40B4-BE49-F238E27FC236}">
                      <a16:creationId xmlns:a16="http://schemas.microsoft.com/office/drawing/2014/main" id="{90299CBB-176F-2445-A5B8-270E1BAA1D91}"/>
                    </a:ext>
                  </a:extLst>
                </p:cNvPr>
                <p:cNvPicPr/>
                <p:nvPr/>
              </p:nvPicPr>
              <p:blipFill>
                <a:blip r:embed="rId18"/>
                <a:stretch>
                  <a:fillRect/>
                </a:stretch>
              </p:blipFill>
              <p:spPr>
                <a:xfrm>
                  <a:off x="2565382" y="3192277"/>
                  <a:ext cx="92880" cy="131400"/>
                </a:xfrm>
                <a:prstGeom prst="rect">
                  <a:avLst/>
                </a:prstGeom>
              </p:spPr>
            </p:pic>
          </mc:Fallback>
        </mc:AlternateContent>
      </p:grpSp>
    </p:spTree>
    <p:extLst>
      <p:ext uri="{BB962C8B-B14F-4D97-AF65-F5344CB8AC3E}">
        <p14:creationId xmlns:p14="http://schemas.microsoft.com/office/powerpoint/2010/main" val="3583899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942C-CF95-814D-B229-0F1A50BFF29D}"/>
              </a:ext>
            </a:extLst>
          </p:cNvPr>
          <p:cNvSpPr>
            <a:spLocks noGrp="1"/>
          </p:cNvSpPr>
          <p:nvPr>
            <p:ph type="title"/>
          </p:nvPr>
        </p:nvSpPr>
        <p:spPr/>
        <p:txBody>
          <a:bodyPr/>
          <a:lstStyle/>
          <a:p>
            <a:r>
              <a:rPr lang="en-US"/>
              <a:t>SCHEDULING POSTS – PUBLISHING TOOLS</a:t>
            </a:r>
            <a:endParaRPr lang="en-US" dirty="0"/>
          </a:p>
        </p:txBody>
      </p:sp>
      <p:pic>
        <p:nvPicPr>
          <p:cNvPr id="5" name="Content Placeholder 4" descr="A screenshot of a social media post&#10;&#10;Description automatically generated">
            <a:extLst>
              <a:ext uri="{FF2B5EF4-FFF2-40B4-BE49-F238E27FC236}">
                <a16:creationId xmlns:a16="http://schemas.microsoft.com/office/drawing/2014/main" id="{0B61D0B3-1A6C-1A48-B74F-3370B9860BE2}"/>
              </a:ext>
            </a:extLst>
          </p:cNvPr>
          <p:cNvPicPr>
            <a:picLocks noGrp="1" noChangeAspect="1"/>
          </p:cNvPicPr>
          <p:nvPr>
            <p:ph idx="1"/>
          </p:nvPr>
        </p:nvPicPr>
        <p:blipFill rotWithShape="1">
          <a:blip r:embed="rId2"/>
          <a:srcRect l="9883" t="2788"/>
          <a:stretch/>
        </p:blipFill>
        <p:spPr>
          <a:xfrm>
            <a:off x="6005043" y="1552753"/>
            <a:ext cx="5348757" cy="4796737"/>
          </a:xfrm>
        </p:spPr>
      </p:pic>
      <p:sp>
        <p:nvSpPr>
          <p:cNvPr id="6" name="TextBox 5">
            <a:extLst>
              <a:ext uri="{FF2B5EF4-FFF2-40B4-BE49-F238E27FC236}">
                <a16:creationId xmlns:a16="http://schemas.microsoft.com/office/drawing/2014/main" id="{D19B9084-7F11-8F42-92DC-487C287F503C}"/>
              </a:ext>
            </a:extLst>
          </p:cNvPr>
          <p:cNvSpPr txBox="1"/>
          <p:nvPr/>
        </p:nvSpPr>
        <p:spPr>
          <a:xfrm>
            <a:off x="655608" y="2208362"/>
            <a:ext cx="4106173" cy="1477328"/>
          </a:xfrm>
          <a:prstGeom prst="rect">
            <a:avLst/>
          </a:prstGeom>
          <a:noFill/>
        </p:spPr>
        <p:txBody>
          <a:bodyPr wrap="square" rtlCol="0">
            <a:spAutoFit/>
          </a:bodyPr>
          <a:lstStyle/>
          <a:p>
            <a:r>
              <a:rPr lang="en-US"/>
              <a:t>When you are done creating, you can publish, schedule or save as a draft and finish later.</a:t>
            </a:r>
          </a:p>
          <a:p>
            <a:endParaRPr lang="en-US"/>
          </a:p>
          <a:p>
            <a:r>
              <a:rPr lang="en-US"/>
              <a:t>These options can be found here.</a:t>
            </a:r>
            <a:endParaRPr lang="en-US" dirty="0"/>
          </a:p>
        </p:txBody>
      </p: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2D5D6A67-21DF-434C-A688-3C0A9FD9B762}"/>
                  </a:ext>
                </a:extLst>
              </p14:cNvPr>
              <p14:cNvContentPartPr/>
              <p14:nvPr/>
            </p14:nvContentPartPr>
            <p14:xfrm>
              <a:off x="3922141" y="3552576"/>
              <a:ext cx="4383360" cy="1854720"/>
            </p14:xfrm>
          </p:contentPart>
        </mc:Choice>
        <mc:Fallback xmlns="">
          <p:pic>
            <p:nvPicPr>
              <p:cNvPr id="15" name="Ink 14">
                <a:extLst>
                  <a:ext uri="{FF2B5EF4-FFF2-40B4-BE49-F238E27FC236}">
                    <a16:creationId xmlns:a16="http://schemas.microsoft.com/office/drawing/2014/main" id="{2D5D6A67-21DF-434C-A688-3C0A9FD9B762}"/>
                  </a:ext>
                </a:extLst>
              </p:cNvPr>
              <p:cNvPicPr/>
              <p:nvPr/>
            </p:nvPicPr>
            <p:blipFill>
              <a:blip r:embed="rId4"/>
              <a:stretch>
                <a:fillRect/>
              </a:stretch>
            </p:blipFill>
            <p:spPr>
              <a:xfrm>
                <a:off x="3913501" y="3543936"/>
                <a:ext cx="4401000" cy="1872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69E29318-DBAE-0648-B784-98B077D18868}"/>
                  </a:ext>
                </a:extLst>
              </p14:cNvPr>
              <p14:cNvContentPartPr/>
              <p14:nvPr/>
            </p14:nvContentPartPr>
            <p14:xfrm>
              <a:off x="8314861" y="5314416"/>
              <a:ext cx="51480" cy="58320"/>
            </p14:xfrm>
          </p:contentPart>
        </mc:Choice>
        <mc:Fallback xmlns="">
          <p:pic>
            <p:nvPicPr>
              <p:cNvPr id="16" name="Ink 15">
                <a:extLst>
                  <a:ext uri="{FF2B5EF4-FFF2-40B4-BE49-F238E27FC236}">
                    <a16:creationId xmlns:a16="http://schemas.microsoft.com/office/drawing/2014/main" id="{69E29318-DBAE-0648-B784-98B077D18868}"/>
                  </a:ext>
                </a:extLst>
              </p:cNvPr>
              <p:cNvPicPr/>
              <p:nvPr/>
            </p:nvPicPr>
            <p:blipFill>
              <a:blip r:embed="rId6"/>
              <a:stretch>
                <a:fillRect/>
              </a:stretch>
            </p:blipFill>
            <p:spPr>
              <a:xfrm>
                <a:off x="8305861" y="5305776"/>
                <a:ext cx="69120" cy="75960"/>
              </a:xfrm>
              <a:prstGeom prst="rect">
                <a:avLst/>
              </a:prstGeom>
            </p:spPr>
          </p:pic>
        </mc:Fallback>
      </mc:AlternateContent>
    </p:spTree>
    <p:extLst>
      <p:ext uri="{BB962C8B-B14F-4D97-AF65-F5344CB8AC3E}">
        <p14:creationId xmlns:p14="http://schemas.microsoft.com/office/powerpoint/2010/main" val="124666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84B0B-C1A8-CA4B-86EF-AFA133F2E6E3}"/>
              </a:ext>
            </a:extLst>
          </p:cNvPr>
          <p:cNvSpPr>
            <a:spLocks noGrp="1"/>
          </p:cNvSpPr>
          <p:nvPr>
            <p:ph type="title"/>
          </p:nvPr>
        </p:nvSpPr>
        <p:spPr/>
        <p:txBody>
          <a:bodyPr/>
          <a:lstStyle/>
          <a:p>
            <a:r>
              <a:rPr lang="en-US" dirty="0"/>
              <a:t>COVER PHOTO - CHANGE</a:t>
            </a:r>
          </a:p>
        </p:txBody>
      </p:sp>
      <p:pic>
        <p:nvPicPr>
          <p:cNvPr id="5" name="Content Placeholder 4" descr="A screenshot of a social media post&#10;&#10;Description automatically generated">
            <a:extLst>
              <a:ext uri="{FF2B5EF4-FFF2-40B4-BE49-F238E27FC236}">
                <a16:creationId xmlns:a16="http://schemas.microsoft.com/office/drawing/2014/main" id="{39CF7F55-8A32-5344-82FD-61C166F6736D}"/>
              </a:ext>
            </a:extLst>
          </p:cNvPr>
          <p:cNvPicPr>
            <a:picLocks noGrp="1" noChangeAspect="1"/>
          </p:cNvPicPr>
          <p:nvPr>
            <p:ph idx="1"/>
          </p:nvPr>
        </p:nvPicPr>
        <p:blipFill>
          <a:blip r:embed="rId2"/>
          <a:stretch>
            <a:fillRect/>
          </a:stretch>
        </p:blipFill>
        <p:spPr>
          <a:xfrm>
            <a:off x="3018920" y="1972770"/>
            <a:ext cx="4839121" cy="4351338"/>
          </a:xfrm>
        </p:spPr>
      </p:pic>
      <p:sp>
        <p:nvSpPr>
          <p:cNvPr id="6" name="TextBox 5">
            <a:extLst>
              <a:ext uri="{FF2B5EF4-FFF2-40B4-BE49-F238E27FC236}">
                <a16:creationId xmlns:a16="http://schemas.microsoft.com/office/drawing/2014/main" id="{4D48D695-0361-094D-BA65-D1E194E97C62}"/>
              </a:ext>
            </a:extLst>
          </p:cNvPr>
          <p:cNvSpPr txBox="1"/>
          <p:nvPr/>
        </p:nvSpPr>
        <p:spPr>
          <a:xfrm>
            <a:off x="599092" y="2907788"/>
            <a:ext cx="1660634" cy="3416320"/>
          </a:xfrm>
          <a:prstGeom prst="rect">
            <a:avLst/>
          </a:prstGeom>
          <a:noFill/>
        </p:spPr>
        <p:txBody>
          <a:bodyPr wrap="square" rtlCol="0">
            <a:spAutoFit/>
          </a:bodyPr>
          <a:lstStyle/>
          <a:p>
            <a:r>
              <a:rPr lang="en-US"/>
              <a:t>Click on ‘change cover’ in top left corner of cover photo to reveal options.</a:t>
            </a:r>
          </a:p>
          <a:p>
            <a:r>
              <a:rPr lang="en-US"/>
              <a:t>You can choose from existing photo library of your page, or upload from your computer.</a:t>
            </a:r>
            <a:endParaRPr lang="en-US" dirty="0"/>
          </a:p>
        </p:txBody>
      </p:sp>
      <p:sp>
        <p:nvSpPr>
          <p:cNvPr id="7" name="TextBox 6">
            <a:extLst>
              <a:ext uri="{FF2B5EF4-FFF2-40B4-BE49-F238E27FC236}">
                <a16:creationId xmlns:a16="http://schemas.microsoft.com/office/drawing/2014/main" id="{1FC00DC7-6909-6D46-B827-36074F9288A5}"/>
              </a:ext>
            </a:extLst>
          </p:cNvPr>
          <p:cNvSpPr txBox="1"/>
          <p:nvPr/>
        </p:nvSpPr>
        <p:spPr>
          <a:xfrm>
            <a:off x="8400258" y="2907788"/>
            <a:ext cx="2638097" cy="3416320"/>
          </a:xfrm>
          <a:prstGeom prst="rect">
            <a:avLst/>
          </a:prstGeom>
          <a:noFill/>
        </p:spPr>
        <p:txBody>
          <a:bodyPr wrap="square" rtlCol="0">
            <a:spAutoFit/>
          </a:bodyPr>
          <a:lstStyle/>
          <a:p>
            <a:r>
              <a:rPr lang="en-GB"/>
              <a:t>The dimensions for a Facebook cover photo are 828 x 315 pixels. It’s also important to remember that the mobile-friendly area falls within 560 x 315 pixels.</a:t>
            </a:r>
          </a:p>
          <a:p>
            <a:r>
              <a:rPr lang="en-GB"/>
              <a:t>Don’t let this specs discourage you though – any landscape picture will do. Just bear in mind it will get cropped by Fb.</a:t>
            </a:r>
            <a:endParaRPr lang="en-US" dirty="0"/>
          </a:p>
        </p:txBody>
      </p:sp>
    </p:spTree>
    <p:extLst>
      <p:ext uri="{BB962C8B-B14F-4D97-AF65-F5344CB8AC3E}">
        <p14:creationId xmlns:p14="http://schemas.microsoft.com/office/powerpoint/2010/main" val="503218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AB76-7D69-3A44-A113-7CE21A67E18D}"/>
              </a:ext>
            </a:extLst>
          </p:cNvPr>
          <p:cNvSpPr>
            <a:spLocks noGrp="1"/>
          </p:cNvSpPr>
          <p:nvPr>
            <p:ph type="title"/>
          </p:nvPr>
        </p:nvSpPr>
        <p:spPr/>
        <p:txBody>
          <a:bodyPr/>
          <a:lstStyle/>
          <a:p>
            <a:r>
              <a:rPr lang="en-US" dirty="0"/>
              <a:t>COVER PHOTO – DESCRIPTION FIELD</a:t>
            </a:r>
          </a:p>
        </p:txBody>
      </p:sp>
      <p:pic>
        <p:nvPicPr>
          <p:cNvPr id="5" name="Content Placeholder 4" descr="A screenshot of a cell phone&#10;&#10;Description automatically generated">
            <a:extLst>
              <a:ext uri="{FF2B5EF4-FFF2-40B4-BE49-F238E27FC236}">
                <a16:creationId xmlns:a16="http://schemas.microsoft.com/office/drawing/2014/main" id="{00915B68-3253-4B42-9C62-8CD97B2EF63A}"/>
              </a:ext>
            </a:extLst>
          </p:cNvPr>
          <p:cNvPicPr>
            <a:picLocks noGrp="1" noChangeAspect="1"/>
          </p:cNvPicPr>
          <p:nvPr>
            <p:ph idx="1"/>
          </p:nvPr>
        </p:nvPicPr>
        <p:blipFill rotWithShape="1">
          <a:blip r:embed="rId2"/>
          <a:srcRect t="4631" r="7201"/>
          <a:stretch/>
        </p:blipFill>
        <p:spPr>
          <a:xfrm>
            <a:off x="574728" y="1892166"/>
            <a:ext cx="8367793" cy="4149860"/>
          </a:xfrm>
        </p:spPr>
      </p:pic>
      <p:sp>
        <p:nvSpPr>
          <p:cNvPr id="6" name="TextBox 5">
            <a:extLst>
              <a:ext uri="{FF2B5EF4-FFF2-40B4-BE49-F238E27FC236}">
                <a16:creationId xmlns:a16="http://schemas.microsoft.com/office/drawing/2014/main" id="{30718A5C-7166-8F42-A71B-FC0D8E2EA244}"/>
              </a:ext>
            </a:extLst>
          </p:cNvPr>
          <p:cNvSpPr txBox="1"/>
          <p:nvPr/>
        </p:nvSpPr>
        <p:spPr>
          <a:xfrm>
            <a:off x="9190495" y="1892166"/>
            <a:ext cx="2650210" cy="4247317"/>
          </a:xfrm>
          <a:prstGeom prst="rect">
            <a:avLst/>
          </a:prstGeom>
          <a:noFill/>
        </p:spPr>
        <p:txBody>
          <a:bodyPr wrap="square" rtlCol="0">
            <a:spAutoFit/>
          </a:bodyPr>
          <a:lstStyle/>
          <a:p>
            <a:r>
              <a:rPr lang="en-US" dirty="0"/>
              <a:t>Now click on your newly added cover pic and fill out description field. Never miss the opportunity to add a bit of info. </a:t>
            </a:r>
          </a:p>
          <a:p>
            <a:r>
              <a:rPr lang="en-US" dirty="0"/>
              <a:t>Here we mention one of the gardens and link to their page on SGS website. </a:t>
            </a:r>
          </a:p>
          <a:p>
            <a:r>
              <a:rPr lang="en-US" dirty="0"/>
              <a:t>Make sure to </a:t>
            </a:r>
            <a:r>
              <a:rPr lang="en-US" b="1" dirty="0">
                <a:solidFill>
                  <a:srgbClr val="FF0000"/>
                </a:solidFill>
              </a:rPr>
              <a:t>CREDIT PHOTOGRAPHER. </a:t>
            </a:r>
            <a:r>
              <a:rPr lang="en-US" dirty="0"/>
              <a:t>If their name appears on the website – they need to be mentioned.</a:t>
            </a:r>
          </a:p>
        </p:txBody>
      </p:sp>
    </p:spTree>
    <p:extLst>
      <p:ext uri="{BB962C8B-B14F-4D97-AF65-F5344CB8AC3E}">
        <p14:creationId xmlns:p14="http://schemas.microsoft.com/office/powerpoint/2010/main" val="2601282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D582-7830-EB44-A861-BBAA80F24111}"/>
              </a:ext>
            </a:extLst>
          </p:cNvPr>
          <p:cNvSpPr>
            <a:spLocks noGrp="1"/>
          </p:cNvSpPr>
          <p:nvPr>
            <p:ph type="title"/>
          </p:nvPr>
        </p:nvSpPr>
        <p:spPr/>
        <p:txBody>
          <a:bodyPr/>
          <a:lstStyle/>
          <a:p>
            <a:r>
              <a:rPr lang="en-US" dirty="0"/>
              <a:t>PLANNING AHEAD</a:t>
            </a:r>
          </a:p>
        </p:txBody>
      </p:sp>
      <p:sp>
        <p:nvSpPr>
          <p:cNvPr id="3" name="Content Placeholder 2">
            <a:extLst>
              <a:ext uri="{FF2B5EF4-FFF2-40B4-BE49-F238E27FC236}">
                <a16:creationId xmlns:a16="http://schemas.microsoft.com/office/drawing/2014/main" id="{F82EE7AE-063E-944F-907F-9DAB307893AF}"/>
              </a:ext>
            </a:extLst>
          </p:cNvPr>
          <p:cNvSpPr>
            <a:spLocks noGrp="1"/>
          </p:cNvSpPr>
          <p:nvPr>
            <p:ph idx="1"/>
          </p:nvPr>
        </p:nvSpPr>
        <p:spPr/>
        <p:txBody>
          <a:bodyPr>
            <a:normAutofit/>
          </a:bodyPr>
          <a:lstStyle/>
          <a:p>
            <a:pPr marL="0" indent="0" fontAlgn="base">
              <a:buNone/>
            </a:pPr>
            <a:r>
              <a:rPr lang="en-GB" b="1" dirty="0"/>
              <a:t>Our website allows you to filter by district and dates</a:t>
            </a:r>
          </a:p>
          <a:p>
            <a:pPr fontAlgn="base"/>
            <a:r>
              <a:rPr lang="en-GB" dirty="0"/>
              <a:t>List all the open days in your district – starting with specific date ones</a:t>
            </a:r>
          </a:p>
          <a:p>
            <a:pPr fontAlgn="base"/>
            <a:r>
              <a:rPr lang="en-GB" dirty="0"/>
              <a:t>Fill the gaps with ‘by arrangement’ gardens, call to action by saying ‘these garden openers are delighted to have visitors, give them a call to book your visit”.</a:t>
            </a:r>
          </a:p>
          <a:p>
            <a:pPr fontAlgn="base"/>
            <a:r>
              <a:rPr lang="en-GB" dirty="0"/>
              <a:t>Range of dates – a couple of weeks ahead of the first date, or when the garden is at its best</a:t>
            </a:r>
          </a:p>
          <a:p>
            <a:pPr fontAlgn="base"/>
            <a:r>
              <a:rPr lang="en-GB" dirty="0"/>
              <a:t>List special events, </a:t>
            </a:r>
            <a:r>
              <a:rPr lang="en-GB" dirty="0" err="1"/>
              <a:t>eg</a:t>
            </a:r>
            <a:r>
              <a:rPr lang="en-GB" dirty="0"/>
              <a:t> May Festival, Plant Sale, Village Opening, Garden Trail</a:t>
            </a:r>
          </a:p>
          <a:p>
            <a:pPr marL="0" indent="0" fontAlgn="base">
              <a:buNone/>
            </a:pPr>
            <a:endParaRPr lang="en-GB" b="1" dirty="0"/>
          </a:p>
          <a:p>
            <a:endParaRPr lang="en-US" dirty="0"/>
          </a:p>
        </p:txBody>
      </p:sp>
    </p:spTree>
    <p:extLst>
      <p:ext uri="{BB962C8B-B14F-4D97-AF65-F5344CB8AC3E}">
        <p14:creationId xmlns:p14="http://schemas.microsoft.com/office/powerpoint/2010/main" val="4222637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76855B-7BCB-7B44-81B3-7F40AE821D99}"/>
              </a:ext>
            </a:extLst>
          </p:cNvPr>
          <p:cNvSpPr>
            <a:spLocks noGrp="1"/>
          </p:cNvSpPr>
          <p:nvPr>
            <p:ph type="title"/>
          </p:nvPr>
        </p:nvSpPr>
        <p:spPr/>
        <p:txBody>
          <a:bodyPr/>
          <a:lstStyle/>
          <a:p>
            <a:r>
              <a:rPr lang="en-US" dirty="0"/>
              <a:t>QUICK FACEBOOK FACTS</a:t>
            </a:r>
          </a:p>
        </p:txBody>
      </p:sp>
      <p:sp>
        <p:nvSpPr>
          <p:cNvPr id="5" name="Content Placeholder 4">
            <a:extLst>
              <a:ext uri="{FF2B5EF4-FFF2-40B4-BE49-F238E27FC236}">
                <a16:creationId xmlns:a16="http://schemas.microsoft.com/office/drawing/2014/main" id="{3A078D6A-48B8-BA4B-98FE-C87403FB27AA}"/>
              </a:ext>
            </a:extLst>
          </p:cNvPr>
          <p:cNvSpPr>
            <a:spLocks noGrp="1"/>
          </p:cNvSpPr>
          <p:nvPr>
            <p:ph idx="1"/>
          </p:nvPr>
        </p:nvSpPr>
        <p:spPr/>
        <p:txBody>
          <a:bodyPr/>
          <a:lstStyle/>
          <a:p>
            <a:pPr marL="0" indent="0">
              <a:buNone/>
            </a:pPr>
            <a:r>
              <a:rPr lang="en-GB" b="1" dirty="0"/>
              <a:t>39 Million Users in the UK</a:t>
            </a:r>
          </a:p>
          <a:p>
            <a:pPr marL="0" indent="0">
              <a:buNone/>
            </a:pPr>
            <a:endParaRPr lang="en-GB" b="1" dirty="0"/>
          </a:p>
          <a:p>
            <a:pPr marL="0" indent="0">
              <a:buNone/>
            </a:pPr>
            <a:r>
              <a:rPr lang="en-GB" dirty="0"/>
              <a:t>2.449 billion users globally</a:t>
            </a:r>
          </a:p>
          <a:p>
            <a:pPr marL="0" indent="0">
              <a:buNone/>
            </a:pPr>
            <a:endParaRPr lang="en-GB" dirty="0"/>
          </a:p>
          <a:p>
            <a:pPr marL="0" indent="0">
              <a:buNone/>
            </a:pPr>
            <a:r>
              <a:rPr lang="en-GB" dirty="0"/>
              <a:t>500,000 new users every day globally</a:t>
            </a:r>
          </a:p>
          <a:p>
            <a:pPr marL="0" indent="0">
              <a:buNone/>
            </a:pPr>
            <a:endParaRPr lang="en-GB" dirty="0"/>
          </a:p>
          <a:p>
            <a:pPr marL="0" indent="0">
              <a:buNone/>
            </a:pPr>
            <a:r>
              <a:rPr lang="en-GB" dirty="0"/>
              <a:t>60 million active business pages on Facebook</a:t>
            </a:r>
            <a:endParaRPr lang="en-GB" b="1" dirty="0"/>
          </a:p>
          <a:p>
            <a:pPr marL="0" indent="0">
              <a:buNone/>
            </a:pPr>
            <a:endParaRPr lang="en-US" dirty="0"/>
          </a:p>
        </p:txBody>
      </p:sp>
    </p:spTree>
    <p:extLst>
      <p:ext uri="{BB962C8B-B14F-4D97-AF65-F5344CB8AC3E}">
        <p14:creationId xmlns:p14="http://schemas.microsoft.com/office/powerpoint/2010/main" val="938020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552F4-4061-6441-A3A7-56A770451539}"/>
              </a:ext>
            </a:extLst>
          </p:cNvPr>
          <p:cNvSpPr>
            <a:spLocks noGrp="1"/>
          </p:cNvSpPr>
          <p:nvPr>
            <p:ph type="title"/>
          </p:nvPr>
        </p:nvSpPr>
        <p:spPr/>
        <p:txBody>
          <a:bodyPr/>
          <a:lstStyle/>
          <a:p>
            <a:r>
              <a:rPr lang="en-US" dirty="0"/>
              <a:t>PLANNING AHEAD</a:t>
            </a:r>
          </a:p>
        </p:txBody>
      </p:sp>
      <p:sp>
        <p:nvSpPr>
          <p:cNvPr id="3" name="Content Placeholder 2">
            <a:extLst>
              <a:ext uri="{FF2B5EF4-FFF2-40B4-BE49-F238E27FC236}">
                <a16:creationId xmlns:a16="http://schemas.microsoft.com/office/drawing/2014/main" id="{298FF42F-20DF-9D46-8B4D-9A514DA43D87}"/>
              </a:ext>
            </a:extLst>
          </p:cNvPr>
          <p:cNvSpPr>
            <a:spLocks noGrp="1"/>
          </p:cNvSpPr>
          <p:nvPr>
            <p:ph idx="1"/>
          </p:nvPr>
        </p:nvSpPr>
        <p:spPr/>
        <p:txBody>
          <a:bodyPr/>
          <a:lstStyle/>
          <a:p>
            <a:r>
              <a:rPr lang="en-US" dirty="0"/>
              <a:t>Sort open days by date and aim at promoting at least 7 days in advance.</a:t>
            </a:r>
          </a:p>
          <a:p>
            <a:r>
              <a:rPr lang="en-US" dirty="0"/>
              <a:t>You can group by garden features and create a photo carousel with </a:t>
            </a:r>
            <a:r>
              <a:rPr lang="en-US" dirty="0" err="1"/>
              <a:t>eg</a:t>
            </a:r>
            <a:r>
              <a:rPr lang="en-US" dirty="0"/>
              <a:t> gardens with water feature, including garden details under each photograph</a:t>
            </a:r>
          </a:p>
          <a:p>
            <a:r>
              <a:rPr lang="en-US" dirty="0"/>
              <a:t>Add to your calendar</a:t>
            </a:r>
          </a:p>
          <a:p>
            <a:r>
              <a:rPr lang="en-US" dirty="0"/>
              <a:t>Help your </a:t>
            </a:r>
            <a:r>
              <a:rPr lang="en-US" dirty="0" err="1"/>
              <a:t>neighbouring</a:t>
            </a:r>
            <a:r>
              <a:rPr lang="en-US" dirty="0"/>
              <a:t> districts by cross-promoting</a:t>
            </a:r>
          </a:p>
          <a:p>
            <a:r>
              <a:rPr lang="en-US" dirty="0"/>
              <a:t>Request an access to Marketing Plan created by HO</a:t>
            </a:r>
          </a:p>
          <a:p>
            <a:endParaRPr lang="en-US" dirty="0"/>
          </a:p>
          <a:p>
            <a:endParaRPr lang="en-US" dirty="0"/>
          </a:p>
          <a:p>
            <a:endParaRPr lang="en-US" dirty="0"/>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725117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A42BF-2D4E-9148-96F1-EC0A891CD1BB}"/>
              </a:ext>
            </a:extLst>
          </p:cNvPr>
          <p:cNvSpPr>
            <a:spLocks noGrp="1"/>
          </p:cNvSpPr>
          <p:nvPr>
            <p:ph type="title"/>
          </p:nvPr>
        </p:nvSpPr>
        <p:spPr/>
        <p:txBody>
          <a:bodyPr/>
          <a:lstStyle/>
          <a:p>
            <a:r>
              <a:rPr lang="en-US" dirty="0"/>
              <a:t>HOW TO FIND CONTENT</a:t>
            </a:r>
          </a:p>
        </p:txBody>
      </p:sp>
      <p:sp>
        <p:nvSpPr>
          <p:cNvPr id="3" name="Content Placeholder 2">
            <a:extLst>
              <a:ext uri="{FF2B5EF4-FFF2-40B4-BE49-F238E27FC236}">
                <a16:creationId xmlns:a16="http://schemas.microsoft.com/office/drawing/2014/main" id="{934F81DF-EF88-DA4F-8447-34BCF5F5CCA0}"/>
              </a:ext>
            </a:extLst>
          </p:cNvPr>
          <p:cNvSpPr>
            <a:spLocks noGrp="1"/>
          </p:cNvSpPr>
          <p:nvPr>
            <p:ph idx="1"/>
          </p:nvPr>
        </p:nvSpPr>
        <p:spPr/>
        <p:txBody>
          <a:bodyPr>
            <a:normAutofit fontScale="85000" lnSpcReduction="20000"/>
          </a:bodyPr>
          <a:lstStyle/>
          <a:p>
            <a:r>
              <a:rPr lang="en-US" dirty="0"/>
              <a:t>Simply select gardens in your area by date and promote at least a week before</a:t>
            </a:r>
          </a:p>
          <a:p>
            <a:r>
              <a:rPr lang="en-US" dirty="0"/>
              <a:t>Try to attend an open day, speak with the owners, take some photos or ask photographer to go with you</a:t>
            </a:r>
          </a:p>
          <a:p>
            <a:r>
              <a:rPr lang="en-US" dirty="0"/>
              <a:t>Find out more about plants, how the Garden Openers got interested in gardening, how did they start, what is most important to them, can they share any tips?</a:t>
            </a:r>
          </a:p>
          <a:p>
            <a:r>
              <a:rPr lang="en-US" dirty="0"/>
              <a:t>Can your fellow volunteers share some interesting stories, or pics or tips?</a:t>
            </a:r>
          </a:p>
          <a:p>
            <a:r>
              <a:rPr lang="en-US" dirty="0"/>
              <a:t>Share content from our core beneficiaries as well as other charity </a:t>
            </a:r>
            <a:r>
              <a:rPr lang="en-US" dirty="0" err="1"/>
              <a:t>organisations</a:t>
            </a:r>
            <a:r>
              <a:rPr lang="en-US" dirty="0"/>
              <a:t> that we support.</a:t>
            </a:r>
          </a:p>
          <a:p>
            <a:r>
              <a:rPr lang="en-US" dirty="0"/>
              <a:t>Share useful content from gardening websites, especially tips, sowing calendars, new trends. RHS website is great, also magazines</a:t>
            </a:r>
          </a:p>
          <a:p>
            <a:r>
              <a:rPr lang="en-US" dirty="0"/>
              <a:t>Occasionally share from pain SGS Fb page, always share important updates that impact all or most districts</a:t>
            </a:r>
          </a:p>
          <a:p>
            <a:pPr marL="0" indent="0">
              <a:buNone/>
            </a:pPr>
            <a:endParaRPr lang="en-US" dirty="0"/>
          </a:p>
        </p:txBody>
      </p:sp>
    </p:spTree>
    <p:extLst>
      <p:ext uri="{BB962C8B-B14F-4D97-AF65-F5344CB8AC3E}">
        <p14:creationId xmlns:p14="http://schemas.microsoft.com/office/powerpoint/2010/main" val="1239920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0FE0C-1CCB-8943-8226-2F7FED4C7AD9}"/>
              </a:ext>
            </a:extLst>
          </p:cNvPr>
          <p:cNvSpPr>
            <a:spLocks noGrp="1"/>
          </p:cNvSpPr>
          <p:nvPr>
            <p:ph type="title"/>
          </p:nvPr>
        </p:nvSpPr>
        <p:spPr/>
        <p:txBody>
          <a:bodyPr/>
          <a:lstStyle/>
          <a:p>
            <a:r>
              <a:rPr lang="en-US" dirty="0"/>
              <a:t>INCREASE YOUR REACH</a:t>
            </a:r>
          </a:p>
        </p:txBody>
      </p:sp>
      <p:sp>
        <p:nvSpPr>
          <p:cNvPr id="3" name="Content Placeholder 2">
            <a:extLst>
              <a:ext uri="{FF2B5EF4-FFF2-40B4-BE49-F238E27FC236}">
                <a16:creationId xmlns:a16="http://schemas.microsoft.com/office/drawing/2014/main" id="{6392E64E-DBD2-4C43-917E-E1AECAABEEEB}"/>
              </a:ext>
            </a:extLst>
          </p:cNvPr>
          <p:cNvSpPr>
            <a:spLocks noGrp="1"/>
          </p:cNvSpPr>
          <p:nvPr>
            <p:ph idx="1"/>
          </p:nvPr>
        </p:nvSpPr>
        <p:spPr/>
        <p:txBody>
          <a:bodyPr>
            <a:normAutofit fontScale="77500" lnSpcReduction="20000"/>
          </a:bodyPr>
          <a:lstStyle/>
          <a:p>
            <a:pPr fontAlgn="base"/>
            <a:r>
              <a:rPr lang="en-GB" dirty="0"/>
              <a:t>Tag our charities on relevant posts</a:t>
            </a:r>
          </a:p>
          <a:p>
            <a:pPr fontAlgn="base"/>
            <a:r>
              <a:rPr lang="en-GB" dirty="0"/>
              <a:t>Any special posts – ask me to share on main page</a:t>
            </a:r>
          </a:p>
          <a:p>
            <a:pPr fontAlgn="base"/>
            <a:r>
              <a:rPr lang="en-GB" dirty="0"/>
              <a:t>Create Facebook events for some or all open days (will show in people’s feed as events near you)</a:t>
            </a:r>
          </a:p>
          <a:p>
            <a:pPr fontAlgn="base"/>
            <a:r>
              <a:rPr lang="en-GB" dirty="0"/>
              <a:t>Sharing posts of other organisations with your comment (“Congratulations to QNIS for running another successful conference. We are proud to support your mission”)</a:t>
            </a:r>
          </a:p>
          <a:p>
            <a:pPr fontAlgn="base"/>
            <a:r>
              <a:rPr lang="en-GB" dirty="0"/>
              <a:t>Commenting on posts of other related organisations (“This shrub looks lush (responding to their content), I’ve seen the same plant at </a:t>
            </a:r>
            <a:r>
              <a:rPr lang="en-GB" dirty="0" err="1"/>
              <a:t>Glenwhan</a:t>
            </a:r>
            <a:r>
              <a:rPr lang="en-GB" dirty="0"/>
              <a:t> Garden last year, and it was just stunning (sharing your experience). I wonder if it would grow in North-West Scotland (question that others might like to answer – leaving the conversation open)”)</a:t>
            </a:r>
          </a:p>
          <a:p>
            <a:pPr fontAlgn="base"/>
            <a:r>
              <a:rPr lang="en-GB" dirty="0"/>
              <a:t>Create a poll</a:t>
            </a:r>
          </a:p>
          <a:p>
            <a:pPr fontAlgn="base"/>
            <a:r>
              <a:rPr lang="en-GB" dirty="0"/>
              <a:t>Like and follow gardens in your area who use Facebook as well so they can easily share their posts in times when it is quiet.  Some private gardens will have pages, but all the NTS ones do and the Botanic gardens too.</a:t>
            </a:r>
          </a:p>
          <a:p>
            <a:endParaRPr lang="en-US" dirty="0"/>
          </a:p>
        </p:txBody>
      </p:sp>
    </p:spTree>
    <p:extLst>
      <p:ext uri="{BB962C8B-B14F-4D97-AF65-F5344CB8AC3E}">
        <p14:creationId xmlns:p14="http://schemas.microsoft.com/office/powerpoint/2010/main" val="3685298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5A9D-9268-DD44-85A1-1200EB7EFE1D}"/>
              </a:ext>
            </a:extLst>
          </p:cNvPr>
          <p:cNvSpPr>
            <a:spLocks noGrp="1"/>
          </p:cNvSpPr>
          <p:nvPr>
            <p:ph type="title"/>
          </p:nvPr>
        </p:nvSpPr>
        <p:spPr/>
        <p:txBody>
          <a:bodyPr/>
          <a:lstStyle/>
          <a:p>
            <a:r>
              <a:rPr lang="en-US" dirty="0"/>
              <a:t>CREATING FACEBOOK EVENTS</a:t>
            </a:r>
          </a:p>
        </p:txBody>
      </p:sp>
      <p:sp>
        <p:nvSpPr>
          <p:cNvPr id="3" name="Content Placeholder 2">
            <a:extLst>
              <a:ext uri="{FF2B5EF4-FFF2-40B4-BE49-F238E27FC236}">
                <a16:creationId xmlns:a16="http://schemas.microsoft.com/office/drawing/2014/main" id="{5EB05105-4D72-7443-9D10-4A4782C00A58}"/>
              </a:ext>
            </a:extLst>
          </p:cNvPr>
          <p:cNvSpPr>
            <a:spLocks noGrp="1"/>
          </p:cNvSpPr>
          <p:nvPr>
            <p:ph idx="1"/>
          </p:nvPr>
        </p:nvSpPr>
        <p:spPr/>
        <p:txBody>
          <a:bodyPr/>
          <a:lstStyle/>
          <a:p>
            <a:r>
              <a:rPr lang="en-US" dirty="0"/>
              <a:t>For specific dates events or a range of dates</a:t>
            </a:r>
          </a:p>
          <a:p>
            <a:r>
              <a:rPr lang="en-US" dirty="0"/>
              <a:t>Not so much for gardens open by arrangement, as the maximum event duration is </a:t>
            </a:r>
          </a:p>
          <a:p>
            <a:r>
              <a:rPr lang="en-US" dirty="0"/>
              <a:t>Recurring dates can only be added up to 52 times</a:t>
            </a:r>
          </a:p>
          <a:p>
            <a:r>
              <a:rPr lang="en-US" dirty="0"/>
              <a:t>For Open Days, Plant Sales, special events e.g. Storytelling Sessions</a:t>
            </a:r>
          </a:p>
          <a:p>
            <a:endParaRPr lang="en-US" dirty="0"/>
          </a:p>
        </p:txBody>
      </p:sp>
    </p:spTree>
    <p:extLst>
      <p:ext uri="{BB962C8B-B14F-4D97-AF65-F5344CB8AC3E}">
        <p14:creationId xmlns:p14="http://schemas.microsoft.com/office/powerpoint/2010/main" val="1924944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6C3A-7E2E-9045-AEF3-8442B9F3F53C}"/>
              </a:ext>
            </a:extLst>
          </p:cNvPr>
          <p:cNvSpPr>
            <a:spLocks noGrp="1"/>
          </p:cNvSpPr>
          <p:nvPr>
            <p:ph type="title"/>
          </p:nvPr>
        </p:nvSpPr>
        <p:spPr/>
        <p:txBody>
          <a:bodyPr/>
          <a:lstStyle/>
          <a:p>
            <a:r>
              <a:rPr lang="en-US" dirty="0"/>
              <a:t>FACEBOOK EVENTS - INITIATE</a:t>
            </a:r>
          </a:p>
        </p:txBody>
      </p:sp>
      <p:pic>
        <p:nvPicPr>
          <p:cNvPr id="5" name="Content Placeholder 4" descr="A screenshot of a social media post&#10;&#10;Description automatically generated">
            <a:extLst>
              <a:ext uri="{FF2B5EF4-FFF2-40B4-BE49-F238E27FC236}">
                <a16:creationId xmlns:a16="http://schemas.microsoft.com/office/drawing/2014/main" id="{E3860F2B-5F43-5A49-AA67-98F92DE2211F}"/>
              </a:ext>
            </a:extLst>
          </p:cNvPr>
          <p:cNvPicPr>
            <a:picLocks noGrp="1" noChangeAspect="1"/>
          </p:cNvPicPr>
          <p:nvPr>
            <p:ph idx="1"/>
          </p:nvPr>
        </p:nvPicPr>
        <p:blipFill>
          <a:blip r:embed="rId2"/>
          <a:stretch>
            <a:fillRect/>
          </a:stretch>
        </p:blipFill>
        <p:spPr>
          <a:xfrm>
            <a:off x="3196511" y="1825625"/>
            <a:ext cx="5798978" cy="4351338"/>
          </a:xfrm>
        </p:spPr>
      </p:pic>
      <p:sp>
        <p:nvSpPr>
          <p:cNvPr id="6" name="TextBox 5">
            <a:extLst>
              <a:ext uri="{FF2B5EF4-FFF2-40B4-BE49-F238E27FC236}">
                <a16:creationId xmlns:a16="http://schemas.microsoft.com/office/drawing/2014/main" id="{C52BA76E-F53E-104D-8066-C906D4B11671}"/>
              </a:ext>
            </a:extLst>
          </p:cNvPr>
          <p:cNvSpPr txBox="1"/>
          <p:nvPr/>
        </p:nvSpPr>
        <p:spPr>
          <a:xfrm>
            <a:off x="209550" y="2971800"/>
            <a:ext cx="2343150" cy="369332"/>
          </a:xfrm>
          <a:prstGeom prst="rect">
            <a:avLst/>
          </a:prstGeom>
          <a:noFill/>
        </p:spPr>
        <p:txBody>
          <a:bodyPr wrap="square" rtlCol="0">
            <a:spAutoFit/>
          </a:bodyPr>
          <a:lstStyle/>
          <a:p>
            <a:r>
              <a:rPr lang="en-US" dirty="0"/>
              <a:t>Click on Events tab </a:t>
            </a:r>
          </a:p>
        </p:txBody>
      </p:sp>
      <p:sp>
        <p:nvSpPr>
          <p:cNvPr id="7" name="TextBox 6">
            <a:extLst>
              <a:ext uri="{FF2B5EF4-FFF2-40B4-BE49-F238E27FC236}">
                <a16:creationId xmlns:a16="http://schemas.microsoft.com/office/drawing/2014/main" id="{88585645-FAAC-0D47-BBE6-AF8501D2E21E}"/>
              </a:ext>
            </a:extLst>
          </p:cNvPr>
          <p:cNvSpPr txBox="1"/>
          <p:nvPr/>
        </p:nvSpPr>
        <p:spPr>
          <a:xfrm>
            <a:off x="9296400" y="4000500"/>
            <a:ext cx="2286000" cy="369332"/>
          </a:xfrm>
          <a:prstGeom prst="rect">
            <a:avLst/>
          </a:prstGeom>
          <a:noFill/>
        </p:spPr>
        <p:txBody>
          <a:bodyPr wrap="square" rtlCol="0">
            <a:spAutoFit/>
          </a:bodyPr>
          <a:lstStyle/>
          <a:p>
            <a:r>
              <a:rPr lang="en-US" dirty="0"/>
              <a:t>Click on ‘Create Event’</a:t>
            </a:r>
          </a:p>
        </p:txBody>
      </p:sp>
      <p:grpSp>
        <p:nvGrpSpPr>
          <p:cNvPr id="10" name="Group 9">
            <a:extLst>
              <a:ext uri="{FF2B5EF4-FFF2-40B4-BE49-F238E27FC236}">
                <a16:creationId xmlns:a16="http://schemas.microsoft.com/office/drawing/2014/main" id="{CC6B6FAC-4932-CE42-A327-1EEA3DC0ED21}"/>
              </a:ext>
            </a:extLst>
          </p:cNvPr>
          <p:cNvGrpSpPr/>
          <p:nvPr/>
        </p:nvGrpSpPr>
        <p:grpSpPr>
          <a:xfrm>
            <a:off x="2290230" y="3307290"/>
            <a:ext cx="1052280" cy="633240"/>
            <a:chOff x="2290230" y="3307290"/>
            <a:chExt cx="1052280" cy="633240"/>
          </a:xfrm>
        </p:grpSpPr>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310988F3-BFA2-A14D-96C2-E7B25CD7EC8F}"/>
                    </a:ext>
                  </a:extLst>
                </p14:cNvPr>
                <p14:cNvContentPartPr/>
                <p14:nvPr/>
              </p14:nvContentPartPr>
              <p14:xfrm>
                <a:off x="2290230" y="3307290"/>
                <a:ext cx="927720" cy="511920"/>
              </p14:xfrm>
            </p:contentPart>
          </mc:Choice>
          <mc:Fallback xmlns="">
            <p:pic>
              <p:nvPicPr>
                <p:cNvPr id="8" name="Ink 7">
                  <a:extLst>
                    <a:ext uri="{FF2B5EF4-FFF2-40B4-BE49-F238E27FC236}">
                      <a16:creationId xmlns:a16="http://schemas.microsoft.com/office/drawing/2014/main" id="{310988F3-BFA2-A14D-96C2-E7B25CD7EC8F}"/>
                    </a:ext>
                  </a:extLst>
                </p:cNvPr>
                <p:cNvPicPr/>
                <p:nvPr/>
              </p:nvPicPr>
              <p:blipFill>
                <a:blip r:embed="rId4"/>
                <a:stretch>
                  <a:fillRect/>
                </a:stretch>
              </p:blipFill>
              <p:spPr>
                <a:xfrm>
                  <a:off x="2281590" y="3298650"/>
                  <a:ext cx="945360" cy="529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F393EAC4-A2DA-7645-B53B-34717C1EE864}"/>
                    </a:ext>
                  </a:extLst>
                </p14:cNvPr>
                <p14:cNvContentPartPr/>
                <p14:nvPr/>
              </p14:nvContentPartPr>
              <p14:xfrm>
                <a:off x="3197070" y="3665850"/>
                <a:ext cx="145440" cy="274680"/>
              </p14:xfrm>
            </p:contentPart>
          </mc:Choice>
          <mc:Fallback xmlns="">
            <p:pic>
              <p:nvPicPr>
                <p:cNvPr id="9" name="Ink 8">
                  <a:extLst>
                    <a:ext uri="{FF2B5EF4-FFF2-40B4-BE49-F238E27FC236}">
                      <a16:creationId xmlns:a16="http://schemas.microsoft.com/office/drawing/2014/main" id="{F393EAC4-A2DA-7645-B53B-34717C1EE864}"/>
                    </a:ext>
                  </a:extLst>
                </p:cNvPr>
                <p:cNvPicPr/>
                <p:nvPr/>
              </p:nvPicPr>
              <p:blipFill>
                <a:blip r:embed="rId6"/>
                <a:stretch>
                  <a:fillRect/>
                </a:stretch>
              </p:blipFill>
              <p:spPr>
                <a:xfrm>
                  <a:off x="3188430" y="3657210"/>
                  <a:ext cx="163080" cy="292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F6F8D7A5-C42C-2F4E-A252-8C488DDB6247}"/>
                  </a:ext>
                </a:extLst>
              </p14:cNvPr>
              <p14:cNvContentPartPr/>
              <p14:nvPr/>
            </p14:nvContentPartPr>
            <p14:xfrm>
              <a:off x="6059070" y="4279650"/>
              <a:ext cx="3200400" cy="479160"/>
            </p14:xfrm>
          </p:contentPart>
        </mc:Choice>
        <mc:Fallback xmlns="">
          <p:pic>
            <p:nvPicPr>
              <p:cNvPr id="11" name="Ink 10">
                <a:extLst>
                  <a:ext uri="{FF2B5EF4-FFF2-40B4-BE49-F238E27FC236}">
                    <a16:creationId xmlns:a16="http://schemas.microsoft.com/office/drawing/2014/main" id="{F6F8D7A5-C42C-2F4E-A252-8C488DDB6247}"/>
                  </a:ext>
                </a:extLst>
              </p:cNvPr>
              <p:cNvPicPr/>
              <p:nvPr/>
            </p:nvPicPr>
            <p:blipFill>
              <a:blip r:embed="rId8"/>
              <a:stretch>
                <a:fillRect/>
              </a:stretch>
            </p:blipFill>
            <p:spPr>
              <a:xfrm>
                <a:off x="6050070" y="4271010"/>
                <a:ext cx="3218040" cy="496800"/>
              </a:xfrm>
              <a:prstGeom prst="rect">
                <a:avLst/>
              </a:prstGeom>
            </p:spPr>
          </p:pic>
        </mc:Fallback>
      </mc:AlternateContent>
    </p:spTree>
    <p:extLst>
      <p:ext uri="{BB962C8B-B14F-4D97-AF65-F5344CB8AC3E}">
        <p14:creationId xmlns:p14="http://schemas.microsoft.com/office/powerpoint/2010/main" val="796656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7C70C-850C-3748-9413-59D42CBC9EBE}"/>
              </a:ext>
            </a:extLst>
          </p:cNvPr>
          <p:cNvSpPr>
            <a:spLocks noGrp="1"/>
          </p:cNvSpPr>
          <p:nvPr>
            <p:ph type="title"/>
          </p:nvPr>
        </p:nvSpPr>
        <p:spPr/>
        <p:txBody>
          <a:bodyPr/>
          <a:lstStyle/>
          <a:p>
            <a:r>
              <a:rPr lang="en-US" dirty="0"/>
              <a:t>FACEBOOK EVENTS – MAIN INFO</a:t>
            </a:r>
          </a:p>
        </p:txBody>
      </p:sp>
      <p:pic>
        <p:nvPicPr>
          <p:cNvPr id="6" name="Content Placeholder 5" descr="A screenshot of a social media post&#10;&#10;Description automatically generated">
            <a:extLst>
              <a:ext uri="{FF2B5EF4-FFF2-40B4-BE49-F238E27FC236}">
                <a16:creationId xmlns:a16="http://schemas.microsoft.com/office/drawing/2014/main" id="{338B8200-6ADE-EA47-8BB1-242900A96D46}"/>
              </a:ext>
            </a:extLst>
          </p:cNvPr>
          <p:cNvPicPr>
            <a:picLocks noGrp="1" noChangeAspect="1"/>
          </p:cNvPicPr>
          <p:nvPr>
            <p:ph idx="1"/>
          </p:nvPr>
        </p:nvPicPr>
        <p:blipFill>
          <a:blip r:embed="rId2"/>
          <a:stretch>
            <a:fillRect/>
          </a:stretch>
        </p:blipFill>
        <p:spPr>
          <a:xfrm>
            <a:off x="3802926" y="1825625"/>
            <a:ext cx="4586148" cy="4351338"/>
          </a:xfrm>
        </p:spPr>
      </p:pic>
      <p:sp>
        <p:nvSpPr>
          <p:cNvPr id="7" name="TextBox 6">
            <a:extLst>
              <a:ext uri="{FF2B5EF4-FFF2-40B4-BE49-F238E27FC236}">
                <a16:creationId xmlns:a16="http://schemas.microsoft.com/office/drawing/2014/main" id="{FD456D5C-A2C9-994B-910F-768F93A029F0}"/>
              </a:ext>
            </a:extLst>
          </p:cNvPr>
          <p:cNvSpPr txBox="1"/>
          <p:nvPr/>
        </p:nvSpPr>
        <p:spPr>
          <a:xfrm>
            <a:off x="457200" y="2247900"/>
            <a:ext cx="3086100" cy="923330"/>
          </a:xfrm>
          <a:prstGeom prst="rect">
            <a:avLst/>
          </a:prstGeom>
          <a:noFill/>
        </p:spPr>
        <p:txBody>
          <a:bodyPr wrap="square" rtlCol="0">
            <a:spAutoFit/>
          </a:bodyPr>
          <a:lstStyle/>
          <a:p>
            <a:r>
              <a:rPr lang="en-US" dirty="0"/>
              <a:t>In a pop-up window, make your way down filling out details</a:t>
            </a:r>
          </a:p>
        </p:txBody>
      </p:sp>
      <p:sp>
        <p:nvSpPr>
          <p:cNvPr id="8" name="TextBox 7">
            <a:extLst>
              <a:ext uri="{FF2B5EF4-FFF2-40B4-BE49-F238E27FC236}">
                <a16:creationId xmlns:a16="http://schemas.microsoft.com/office/drawing/2014/main" id="{BA9AA2CE-AB5D-0040-A4EF-52F9EB541A08}"/>
              </a:ext>
            </a:extLst>
          </p:cNvPr>
          <p:cNvSpPr txBox="1"/>
          <p:nvPr/>
        </p:nvSpPr>
        <p:spPr>
          <a:xfrm>
            <a:off x="8686800" y="398027"/>
            <a:ext cx="3048000" cy="2031325"/>
          </a:xfrm>
          <a:prstGeom prst="rect">
            <a:avLst/>
          </a:prstGeom>
          <a:noFill/>
        </p:spPr>
        <p:txBody>
          <a:bodyPr wrap="square" rtlCol="0">
            <a:spAutoFit/>
          </a:bodyPr>
          <a:lstStyle/>
          <a:p>
            <a:r>
              <a:rPr lang="en-US" dirty="0"/>
              <a:t>You can change cover photo here. Choose a landscape photo of the garden. If you want to be super tidy, the dimensions are </a:t>
            </a:r>
            <a:r>
              <a:rPr lang="en-GB" dirty="0"/>
              <a:t>1200 x 628 (same as a link share). This is a 1.91:1 ratio</a:t>
            </a:r>
            <a:endParaRPr lang="en-US" dirty="0"/>
          </a:p>
        </p:txBody>
      </p:sp>
      <p:sp>
        <p:nvSpPr>
          <p:cNvPr id="11" name="TextBox 10">
            <a:extLst>
              <a:ext uri="{FF2B5EF4-FFF2-40B4-BE49-F238E27FC236}">
                <a16:creationId xmlns:a16="http://schemas.microsoft.com/office/drawing/2014/main" id="{4F62B944-4290-CC4F-87C9-01332D7FC13C}"/>
              </a:ext>
            </a:extLst>
          </p:cNvPr>
          <p:cNvSpPr txBox="1"/>
          <p:nvPr/>
        </p:nvSpPr>
        <p:spPr>
          <a:xfrm>
            <a:off x="8648700" y="2429352"/>
            <a:ext cx="3086100" cy="4247317"/>
          </a:xfrm>
          <a:prstGeom prst="rect">
            <a:avLst/>
          </a:prstGeom>
          <a:noFill/>
        </p:spPr>
        <p:txBody>
          <a:bodyPr wrap="square" rtlCol="0">
            <a:spAutoFit/>
          </a:bodyPr>
          <a:lstStyle/>
          <a:p>
            <a:r>
              <a:rPr lang="en-US" dirty="0"/>
              <a:t>Event name: make it short &amp; relevant </a:t>
            </a:r>
            <a:r>
              <a:rPr lang="en-US" dirty="0" err="1"/>
              <a:t>eg</a:t>
            </a:r>
            <a:r>
              <a:rPr lang="en-US" dirty="0"/>
              <a:t> Garden Open Day, </a:t>
            </a:r>
            <a:r>
              <a:rPr lang="en-US" dirty="0" err="1"/>
              <a:t>Braco</a:t>
            </a:r>
            <a:r>
              <a:rPr lang="en-US" dirty="0"/>
              <a:t> Castle. There is 64-character limit.</a:t>
            </a:r>
          </a:p>
          <a:p>
            <a:endParaRPr lang="en-US" dirty="0"/>
          </a:p>
          <a:p>
            <a:r>
              <a:rPr lang="en-US" dirty="0"/>
              <a:t>Include as much detail as possible in Description box. What is your event about, also copy and paste a description of the garden from the website. Who it is for, what ppl can see/experience. Include information about admission – how much and where tickets can be purchased.</a:t>
            </a:r>
          </a:p>
        </p:txBody>
      </p:sp>
      <p:sp>
        <p:nvSpPr>
          <p:cNvPr id="12" name="TextBox 11">
            <a:extLst>
              <a:ext uri="{FF2B5EF4-FFF2-40B4-BE49-F238E27FC236}">
                <a16:creationId xmlns:a16="http://schemas.microsoft.com/office/drawing/2014/main" id="{E2002B71-417C-C244-8032-C5908C9FD6A8}"/>
              </a:ext>
            </a:extLst>
          </p:cNvPr>
          <p:cNvSpPr txBox="1"/>
          <p:nvPr/>
        </p:nvSpPr>
        <p:spPr>
          <a:xfrm>
            <a:off x="457200" y="3728442"/>
            <a:ext cx="2686050" cy="2308324"/>
          </a:xfrm>
          <a:prstGeom prst="rect">
            <a:avLst/>
          </a:prstGeom>
          <a:noFill/>
        </p:spPr>
        <p:txBody>
          <a:bodyPr wrap="square" rtlCol="0">
            <a:spAutoFit/>
          </a:bodyPr>
          <a:lstStyle/>
          <a:p>
            <a:r>
              <a:rPr lang="en-US" dirty="0"/>
              <a:t>Location – if the garden is public, you should be able to find location by typing the name. If the garden is private, put the postcode or nearest town. You will also include directions in the description field.</a:t>
            </a:r>
          </a:p>
        </p:txBody>
      </p:sp>
    </p:spTree>
    <p:extLst>
      <p:ext uri="{BB962C8B-B14F-4D97-AF65-F5344CB8AC3E}">
        <p14:creationId xmlns:p14="http://schemas.microsoft.com/office/powerpoint/2010/main" val="855539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F3FDC-F234-AE4F-83A8-A892B4600575}"/>
              </a:ext>
            </a:extLst>
          </p:cNvPr>
          <p:cNvSpPr>
            <a:spLocks noGrp="1"/>
          </p:cNvSpPr>
          <p:nvPr>
            <p:ph type="title"/>
          </p:nvPr>
        </p:nvSpPr>
        <p:spPr/>
        <p:txBody>
          <a:bodyPr/>
          <a:lstStyle/>
          <a:p>
            <a:r>
              <a:rPr lang="en-US" dirty="0"/>
              <a:t>FACEBOOK EVENTS – CATEGORY AND DATE</a:t>
            </a:r>
          </a:p>
        </p:txBody>
      </p:sp>
      <p:pic>
        <p:nvPicPr>
          <p:cNvPr id="5" name="Content Placeholder 4" descr="A screenshot of a cell phone&#10;&#10;Description automatically generated">
            <a:extLst>
              <a:ext uri="{FF2B5EF4-FFF2-40B4-BE49-F238E27FC236}">
                <a16:creationId xmlns:a16="http://schemas.microsoft.com/office/drawing/2014/main" id="{3E02D0AF-2DB0-124A-858F-8A58BCAFD070}"/>
              </a:ext>
            </a:extLst>
          </p:cNvPr>
          <p:cNvPicPr>
            <a:picLocks noGrp="1" noChangeAspect="1"/>
          </p:cNvPicPr>
          <p:nvPr>
            <p:ph idx="1"/>
          </p:nvPr>
        </p:nvPicPr>
        <p:blipFill>
          <a:blip r:embed="rId2"/>
          <a:stretch>
            <a:fillRect/>
          </a:stretch>
        </p:blipFill>
        <p:spPr>
          <a:xfrm>
            <a:off x="838200" y="1850343"/>
            <a:ext cx="4588145" cy="4351338"/>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6518CFCA-E16E-B641-A073-292A22C02055}"/>
                  </a:ext>
                </a:extLst>
              </p14:cNvPr>
              <p14:cNvContentPartPr/>
              <p14:nvPr/>
            </p14:nvContentPartPr>
            <p14:xfrm>
              <a:off x="5056805" y="2676518"/>
              <a:ext cx="739080" cy="280440"/>
            </p14:xfrm>
          </p:contentPart>
        </mc:Choice>
        <mc:Fallback xmlns="">
          <p:pic>
            <p:nvPicPr>
              <p:cNvPr id="6" name="Ink 5">
                <a:extLst>
                  <a:ext uri="{FF2B5EF4-FFF2-40B4-BE49-F238E27FC236}">
                    <a16:creationId xmlns:a16="http://schemas.microsoft.com/office/drawing/2014/main" id="{6518CFCA-E16E-B641-A073-292A22C02055}"/>
                  </a:ext>
                </a:extLst>
              </p:cNvPr>
              <p:cNvPicPr/>
              <p:nvPr/>
            </p:nvPicPr>
            <p:blipFill>
              <a:blip r:embed="rId4"/>
              <a:stretch>
                <a:fillRect/>
              </a:stretch>
            </p:blipFill>
            <p:spPr>
              <a:xfrm>
                <a:off x="5047805" y="2667878"/>
                <a:ext cx="75672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317D6B3C-F731-7C45-AB85-DA045EFC1295}"/>
                  </a:ext>
                </a:extLst>
              </p14:cNvPr>
              <p14:cNvContentPartPr/>
              <p14:nvPr/>
            </p14:nvContentPartPr>
            <p14:xfrm rot="20094025">
              <a:off x="5059284" y="3136508"/>
              <a:ext cx="967320" cy="542520"/>
            </p14:xfrm>
          </p:contentPart>
        </mc:Choice>
        <mc:Fallback xmlns="">
          <p:pic>
            <p:nvPicPr>
              <p:cNvPr id="7" name="Ink 6">
                <a:extLst>
                  <a:ext uri="{FF2B5EF4-FFF2-40B4-BE49-F238E27FC236}">
                    <a16:creationId xmlns:a16="http://schemas.microsoft.com/office/drawing/2014/main" id="{317D6B3C-F731-7C45-AB85-DA045EFC1295}"/>
                  </a:ext>
                </a:extLst>
              </p:cNvPr>
              <p:cNvPicPr/>
              <p:nvPr/>
            </p:nvPicPr>
            <p:blipFill>
              <a:blip r:embed="rId6"/>
              <a:stretch>
                <a:fillRect/>
              </a:stretch>
            </p:blipFill>
            <p:spPr>
              <a:xfrm rot="20094025">
                <a:off x="5050644" y="3127868"/>
                <a:ext cx="984960" cy="560160"/>
              </a:xfrm>
              <a:prstGeom prst="rect">
                <a:avLst/>
              </a:prstGeom>
            </p:spPr>
          </p:pic>
        </mc:Fallback>
      </mc:AlternateContent>
      <p:sp>
        <p:nvSpPr>
          <p:cNvPr id="10" name="TextBox 9">
            <a:extLst>
              <a:ext uri="{FF2B5EF4-FFF2-40B4-BE49-F238E27FC236}">
                <a16:creationId xmlns:a16="http://schemas.microsoft.com/office/drawing/2014/main" id="{4F2CD71D-77A6-954D-946D-1EB876CD04F4}"/>
              </a:ext>
            </a:extLst>
          </p:cNvPr>
          <p:cNvSpPr txBox="1"/>
          <p:nvPr/>
        </p:nvSpPr>
        <p:spPr>
          <a:xfrm>
            <a:off x="6096000" y="2033626"/>
            <a:ext cx="4588144" cy="1754326"/>
          </a:xfrm>
          <a:prstGeom prst="rect">
            <a:avLst/>
          </a:prstGeom>
          <a:noFill/>
        </p:spPr>
        <p:txBody>
          <a:bodyPr wrap="square" rtlCol="0">
            <a:spAutoFit/>
          </a:bodyPr>
          <a:lstStyle/>
          <a:p>
            <a:r>
              <a:rPr lang="en-US" dirty="0"/>
              <a:t>Category: choose the best for the type of the event. This could be ‘Gardening’ for most of our open days.</a:t>
            </a:r>
          </a:p>
          <a:p>
            <a:r>
              <a:rPr lang="en-GB" dirty="0"/>
              <a:t>Choosing ‘Other’ as your event category will reduce the chances that your event will be found organically or within a search.</a:t>
            </a:r>
            <a:endParaRPr lang="en-US" dirty="0"/>
          </a:p>
        </p:txBody>
      </p:sp>
      <p:sp>
        <p:nvSpPr>
          <p:cNvPr id="11" name="TextBox 10">
            <a:extLst>
              <a:ext uri="{FF2B5EF4-FFF2-40B4-BE49-F238E27FC236}">
                <a16:creationId xmlns:a16="http://schemas.microsoft.com/office/drawing/2014/main" id="{8A8BD530-CF69-5E45-9061-A9908DA79892}"/>
              </a:ext>
            </a:extLst>
          </p:cNvPr>
          <p:cNvSpPr txBox="1"/>
          <p:nvPr/>
        </p:nvSpPr>
        <p:spPr>
          <a:xfrm>
            <a:off x="6096000" y="4407889"/>
            <a:ext cx="4588145" cy="1754326"/>
          </a:xfrm>
          <a:prstGeom prst="rect">
            <a:avLst/>
          </a:prstGeom>
          <a:noFill/>
        </p:spPr>
        <p:txBody>
          <a:bodyPr wrap="square" rtlCol="0">
            <a:spAutoFit/>
          </a:bodyPr>
          <a:lstStyle/>
          <a:p>
            <a:r>
              <a:rPr lang="en-US" dirty="0"/>
              <a:t>Choose whether the event occurs once or over a course of days. Add times. </a:t>
            </a:r>
            <a:r>
              <a:rPr lang="en-GB" dirty="0"/>
              <a:t>Keep in mind that events are limited to recurring 52 times, and location and </a:t>
            </a:r>
            <a:r>
              <a:rPr lang="en-GB" dirty="0" err="1"/>
              <a:t>timezone</a:t>
            </a:r>
            <a:r>
              <a:rPr lang="en-GB" dirty="0"/>
              <a:t> can't be edited once an event has started. All events hosted by Pages are public.</a:t>
            </a:r>
            <a:endParaRPr lang="en-US" dirty="0"/>
          </a:p>
        </p:txBody>
      </p:sp>
    </p:spTree>
    <p:extLst>
      <p:ext uri="{BB962C8B-B14F-4D97-AF65-F5344CB8AC3E}">
        <p14:creationId xmlns:p14="http://schemas.microsoft.com/office/powerpoint/2010/main" val="2455054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F3FDC-F234-AE4F-83A8-A892B4600575}"/>
              </a:ext>
            </a:extLst>
          </p:cNvPr>
          <p:cNvSpPr>
            <a:spLocks noGrp="1"/>
          </p:cNvSpPr>
          <p:nvPr>
            <p:ph type="title"/>
          </p:nvPr>
        </p:nvSpPr>
        <p:spPr/>
        <p:txBody>
          <a:bodyPr/>
          <a:lstStyle/>
          <a:p>
            <a:r>
              <a:rPr lang="en-US" dirty="0"/>
              <a:t>FACEBOOK EVENTS – MULTIPLE DATES</a:t>
            </a:r>
          </a:p>
        </p:txBody>
      </p:sp>
      <p:pic>
        <p:nvPicPr>
          <p:cNvPr id="9" name="Picture 8" descr="A screenshot of a cell phone&#10;&#10;Description automatically generated">
            <a:extLst>
              <a:ext uri="{FF2B5EF4-FFF2-40B4-BE49-F238E27FC236}">
                <a16:creationId xmlns:a16="http://schemas.microsoft.com/office/drawing/2014/main" id="{5C25E49F-BE0B-9043-96EB-5EB0A58C5746}"/>
              </a:ext>
            </a:extLst>
          </p:cNvPr>
          <p:cNvPicPr>
            <a:picLocks noChangeAspect="1"/>
          </p:cNvPicPr>
          <p:nvPr/>
        </p:nvPicPr>
        <p:blipFill>
          <a:blip r:embed="rId2"/>
          <a:stretch>
            <a:fillRect/>
          </a:stretch>
        </p:blipFill>
        <p:spPr>
          <a:xfrm>
            <a:off x="838200" y="1690688"/>
            <a:ext cx="4972178" cy="4564759"/>
          </a:xfrm>
          <a:prstGeom prst="rect">
            <a:avLst/>
          </a:prstGeom>
        </p:spPr>
      </p:pic>
      <p:sp>
        <p:nvSpPr>
          <p:cNvPr id="12" name="TextBox 11">
            <a:extLst>
              <a:ext uri="{FF2B5EF4-FFF2-40B4-BE49-F238E27FC236}">
                <a16:creationId xmlns:a16="http://schemas.microsoft.com/office/drawing/2014/main" id="{936B49F2-A6CB-5D48-AC7D-27D99E8D5D0B}"/>
              </a:ext>
            </a:extLst>
          </p:cNvPr>
          <p:cNvSpPr txBox="1"/>
          <p:nvPr/>
        </p:nvSpPr>
        <p:spPr>
          <a:xfrm>
            <a:off x="6759388" y="1900518"/>
            <a:ext cx="4594412" cy="923330"/>
          </a:xfrm>
          <a:prstGeom prst="rect">
            <a:avLst/>
          </a:prstGeom>
          <a:noFill/>
        </p:spPr>
        <p:txBody>
          <a:bodyPr wrap="square" rtlCol="0">
            <a:spAutoFit/>
          </a:bodyPr>
          <a:lstStyle/>
          <a:p>
            <a:r>
              <a:rPr lang="en-US" dirty="0"/>
              <a:t>Angus and Dundee Garden Trail is running over certain days throughout June</a:t>
            </a:r>
          </a:p>
          <a:p>
            <a:endParaRPr lang="en-US" dirty="0"/>
          </a:p>
        </p:txBody>
      </p:sp>
    </p:spTree>
    <p:extLst>
      <p:ext uri="{BB962C8B-B14F-4D97-AF65-F5344CB8AC3E}">
        <p14:creationId xmlns:p14="http://schemas.microsoft.com/office/powerpoint/2010/main" val="1299529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F3FDC-F234-AE4F-83A8-A892B4600575}"/>
              </a:ext>
            </a:extLst>
          </p:cNvPr>
          <p:cNvSpPr>
            <a:spLocks noGrp="1"/>
          </p:cNvSpPr>
          <p:nvPr>
            <p:ph type="title"/>
          </p:nvPr>
        </p:nvSpPr>
        <p:spPr/>
        <p:txBody>
          <a:bodyPr/>
          <a:lstStyle/>
          <a:p>
            <a:r>
              <a:rPr lang="en-US" dirty="0"/>
              <a:t>FACEBOOK EVENTS – EVENT HOSTS</a:t>
            </a:r>
          </a:p>
        </p:txBody>
      </p:sp>
      <p:sp>
        <p:nvSpPr>
          <p:cNvPr id="12" name="TextBox 11">
            <a:extLst>
              <a:ext uri="{FF2B5EF4-FFF2-40B4-BE49-F238E27FC236}">
                <a16:creationId xmlns:a16="http://schemas.microsoft.com/office/drawing/2014/main" id="{EADAEC2E-629E-BE49-8B58-450D4E17FFDA}"/>
              </a:ext>
            </a:extLst>
          </p:cNvPr>
          <p:cNvSpPr txBox="1"/>
          <p:nvPr/>
        </p:nvSpPr>
        <p:spPr>
          <a:xfrm>
            <a:off x="6836653" y="2185938"/>
            <a:ext cx="4463359" cy="4247317"/>
          </a:xfrm>
          <a:prstGeom prst="rect">
            <a:avLst/>
          </a:prstGeom>
          <a:noFill/>
        </p:spPr>
        <p:txBody>
          <a:bodyPr wrap="square" rtlCol="0">
            <a:spAutoFit/>
          </a:bodyPr>
          <a:lstStyle/>
          <a:p>
            <a:r>
              <a:rPr lang="en-US" dirty="0"/>
              <a:t>Invite co-hosts: Type in the name of the co-hosting organization and choose from the dropdown. </a:t>
            </a:r>
          </a:p>
          <a:p>
            <a:endParaRPr lang="en-US" dirty="0"/>
          </a:p>
          <a:p>
            <a:r>
              <a:rPr lang="en-US" dirty="0"/>
              <a:t>Always invite Scotland’s Gardens Scheme and where possible, the garden (make sure you add their official page as they will get edit privileges). This way you will let them share among their contacts and their followers can save the date.</a:t>
            </a:r>
          </a:p>
          <a:p>
            <a:endParaRPr lang="en-US" dirty="0"/>
          </a:p>
          <a:p>
            <a:r>
              <a:rPr lang="en-US" dirty="0"/>
              <a:t>Co-host needs to accept your invitation to host the event, so you can message them via Messenger if they haven’t accepted after a few days and remind them. </a:t>
            </a:r>
          </a:p>
        </p:txBody>
      </p:sp>
      <p:pic>
        <p:nvPicPr>
          <p:cNvPr id="13" name="Content Placeholder 12" descr="A screenshot of a cell phone&#10;&#10;Description automatically generated">
            <a:extLst>
              <a:ext uri="{FF2B5EF4-FFF2-40B4-BE49-F238E27FC236}">
                <a16:creationId xmlns:a16="http://schemas.microsoft.com/office/drawing/2014/main" id="{557FD8A5-D76A-C24E-8F50-747AD57A58A3}"/>
              </a:ext>
            </a:extLst>
          </p:cNvPr>
          <p:cNvPicPr>
            <a:picLocks noGrp="1" noChangeAspect="1"/>
          </p:cNvPicPr>
          <p:nvPr>
            <p:ph idx="1"/>
          </p:nvPr>
        </p:nvPicPr>
        <p:blipFill>
          <a:blip r:embed="rId2"/>
          <a:stretch>
            <a:fillRect/>
          </a:stretch>
        </p:blipFill>
        <p:spPr>
          <a:xfrm>
            <a:off x="891988" y="1690688"/>
            <a:ext cx="4520471" cy="4351338"/>
          </a:xfr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B1AB4B08-4C28-F642-A3F6-805D13E2F7AB}"/>
                  </a:ext>
                </a:extLst>
              </p14:cNvPr>
              <p14:cNvContentPartPr/>
              <p14:nvPr/>
            </p14:nvContentPartPr>
            <p14:xfrm>
              <a:off x="4631170" y="4856113"/>
              <a:ext cx="1246320" cy="218160"/>
            </p14:xfrm>
          </p:contentPart>
        </mc:Choice>
        <mc:Fallback xmlns="">
          <p:pic>
            <p:nvPicPr>
              <p:cNvPr id="8" name="Ink 7">
                <a:extLst>
                  <a:ext uri="{FF2B5EF4-FFF2-40B4-BE49-F238E27FC236}">
                    <a16:creationId xmlns:a16="http://schemas.microsoft.com/office/drawing/2014/main" id="{B1AB4B08-4C28-F642-A3F6-805D13E2F7AB}"/>
                  </a:ext>
                </a:extLst>
              </p:cNvPr>
              <p:cNvPicPr/>
              <p:nvPr/>
            </p:nvPicPr>
            <p:blipFill>
              <a:blip r:embed="rId4"/>
              <a:stretch>
                <a:fillRect/>
              </a:stretch>
            </p:blipFill>
            <p:spPr>
              <a:xfrm>
                <a:off x="4622170" y="4847113"/>
                <a:ext cx="1263960" cy="235800"/>
              </a:xfrm>
              <a:prstGeom prst="rect">
                <a:avLst/>
              </a:prstGeom>
            </p:spPr>
          </p:pic>
        </mc:Fallback>
      </mc:AlternateContent>
    </p:spTree>
    <p:extLst>
      <p:ext uri="{BB962C8B-B14F-4D97-AF65-F5344CB8AC3E}">
        <p14:creationId xmlns:p14="http://schemas.microsoft.com/office/powerpoint/2010/main" val="3000682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0ACC-DDB3-164C-B795-874D90D20FF6}"/>
              </a:ext>
            </a:extLst>
          </p:cNvPr>
          <p:cNvSpPr>
            <a:spLocks noGrp="1"/>
          </p:cNvSpPr>
          <p:nvPr>
            <p:ph type="title"/>
          </p:nvPr>
        </p:nvSpPr>
        <p:spPr/>
        <p:txBody>
          <a:bodyPr/>
          <a:lstStyle/>
          <a:p>
            <a:r>
              <a:rPr lang="en-US" dirty="0"/>
              <a:t>FACEBOOK EVENTS – SCHEDULE AND TAGS </a:t>
            </a:r>
          </a:p>
        </p:txBody>
      </p:sp>
      <p:pic>
        <p:nvPicPr>
          <p:cNvPr id="5" name="Content Placeholder 4" descr="A screenshot of a cell phone&#10;&#10;Description automatically generated">
            <a:extLst>
              <a:ext uri="{FF2B5EF4-FFF2-40B4-BE49-F238E27FC236}">
                <a16:creationId xmlns:a16="http://schemas.microsoft.com/office/drawing/2014/main" id="{74824F7F-177E-C342-A70F-1FF988AAFF49}"/>
              </a:ext>
            </a:extLst>
          </p:cNvPr>
          <p:cNvPicPr>
            <a:picLocks noGrp="1" noChangeAspect="1"/>
          </p:cNvPicPr>
          <p:nvPr>
            <p:ph idx="1"/>
          </p:nvPr>
        </p:nvPicPr>
        <p:blipFill>
          <a:blip r:embed="rId2"/>
          <a:stretch>
            <a:fillRect/>
          </a:stretch>
        </p:blipFill>
        <p:spPr>
          <a:xfrm>
            <a:off x="838200" y="1695170"/>
            <a:ext cx="4647135" cy="4351338"/>
          </a:xfrm>
        </p:spPr>
      </p:pic>
      <p:sp>
        <p:nvSpPr>
          <p:cNvPr id="6" name="TextBox 5">
            <a:extLst>
              <a:ext uri="{FF2B5EF4-FFF2-40B4-BE49-F238E27FC236}">
                <a16:creationId xmlns:a16="http://schemas.microsoft.com/office/drawing/2014/main" id="{C77F7CC3-834C-0F43-BB38-209C5565A960}"/>
              </a:ext>
            </a:extLst>
          </p:cNvPr>
          <p:cNvSpPr txBox="1"/>
          <p:nvPr/>
        </p:nvSpPr>
        <p:spPr>
          <a:xfrm>
            <a:off x="6364941" y="1882588"/>
            <a:ext cx="4428565" cy="646331"/>
          </a:xfrm>
          <a:prstGeom prst="rect">
            <a:avLst/>
          </a:prstGeom>
          <a:noFill/>
        </p:spPr>
        <p:txBody>
          <a:bodyPr wrap="square" rtlCol="0">
            <a:spAutoFit/>
          </a:bodyPr>
          <a:lstStyle/>
          <a:p>
            <a:r>
              <a:rPr lang="en-US" dirty="0"/>
              <a:t>If there is a certain schedule, you can add it here. For most our open days there is none.</a:t>
            </a:r>
          </a:p>
        </p:txBody>
      </p:sp>
      <p:sp>
        <p:nvSpPr>
          <p:cNvPr id="7" name="TextBox 6">
            <a:extLst>
              <a:ext uri="{FF2B5EF4-FFF2-40B4-BE49-F238E27FC236}">
                <a16:creationId xmlns:a16="http://schemas.microsoft.com/office/drawing/2014/main" id="{8BC4C704-116C-B24E-9BAF-61193999A36B}"/>
              </a:ext>
            </a:extLst>
          </p:cNvPr>
          <p:cNvSpPr txBox="1"/>
          <p:nvPr/>
        </p:nvSpPr>
        <p:spPr>
          <a:xfrm>
            <a:off x="6364941" y="2828835"/>
            <a:ext cx="4428565" cy="1200329"/>
          </a:xfrm>
          <a:prstGeom prst="rect">
            <a:avLst/>
          </a:prstGeom>
          <a:noFill/>
        </p:spPr>
        <p:txBody>
          <a:bodyPr wrap="square" rtlCol="0">
            <a:spAutoFit/>
          </a:bodyPr>
          <a:lstStyle/>
          <a:p>
            <a:r>
              <a:rPr lang="en-US" dirty="0"/>
              <a:t>Keywords: type in and select from the list. If your search is not coming up, you won’t be able to add it. Sadly, not many garden-related keywords yet.</a:t>
            </a:r>
          </a:p>
        </p:txBody>
      </p:sp>
      <p:sp>
        <p:nvSpPr>
          <p:cNvPr id="8" name="TextBox 7">
            <a:extLst>
              <a:ext uri="{FF2B5EF4-FFF2-40B4-BE49-F238E27FC236}">
                <a16:creationId xmlns:a16="http://schemas.microsoft.com/office/drawing/2014/main" id="{E13A8585-E5E3-044B-8805-E82E46C13591}"/>
              </a:ext>
            </a:extLst>
          </p:cNvPr>
          <p:cNvSpPr txBox="1"/>
          <p:nvPr/>
        </p:nvSpPr>
        <p:spPr>
          <a:xfrm>
            <a:off x="6364941" y="4751294"/>
            <a:ext cx="4428564" cy="1200329"/>
          </a:xfrm>
          <a:prstGeom prst="rect">
            <a:avLst/>
          </a:prstGeom>
          <a:noFill/>
        </p:spPr>
        <p:txBody>
          <a:bodyPr wrap="square" rtlCol="0">
            <a:spAutoFit/>
          </a:bodyPr>
          <a:lstStyle/>
          <a:p>
            <a:r>
              <a:rPr lang="en-US" dirty="0"/>
              <a:t>Is your event child-friendly? Check the garden green icons for children activities. </a:t>
            </a:r>
          </a:p>
          <a:p>
            <a:endParaRPr lang="en-US" dirty="0"/>
          </a:p>
          <a:p>
            <a:r>
              <a:rPr lang="en-US" dirty="0"/>
              <a:t>There is certainly a volunteer opportunity</a:t>
            </a:r>
          </a:p>
        </p:txBody>
      </p:sp>
      <p:grpSp>
        <p:nvGrpSpPr>
          <p:cNvPr id="11" name="Group 10">
            <a:extLst>
              <a:ext uri="{FF2B5EF4-FFF2-40B4-BE49-F238E27FC236}">
                <a16:creationId xmlns:a16="http://schemas.microsoft.com/office/drawing/2014/main" id="{70C5EAE0-0036-1547-8762-B90C9DC94134}"/>
              </a:ext>
            </a:extLst>
          </p:cNvPr>
          <p:cNvGrpSpPr/>
          <p:nvPr/>
        </p:nvGrpSpPr>
        <p:grpSpPr>
          <a:xfrm>
            <a:off x="3280758" y="2094904"/>
            <a:ext cx="3083400" cy="1512000"/>
            <a:chOff x="3280758" y="2094904"/>
            <a:chExt cx="3083400" cy="1512000"/>
          </a:xfrm>
        </p:grpSpPr>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2E35A281-9547-A74D-9474-5A0869469F8A}"/>
                    </a:ext>
                  </a:extLst>
                </p14:cNvPr>
                <p14:cNvContentPartPr/>
                <p14:nvPr/>
              </p14:nvContentPartPr>
              <p14:xfrm>
                <a:off x="3280758" y="2246464"/>
                <a:ext cx="2977920" cy="1360440"/>
              </p14:xfrm>
            </p:contentPart>
          </mc:Choice>
          <mc:Fallback xmlns="">
            <p:pic>
              <p:nvPicPr>
                <p:cNvPr id="9" name="Ink 8">
                  <a:extLst>
                    <a:ext uri="{FF2B5EF4-FFF2-40B4-BE49-F238E27FC236}">
                      <a16:creationId xmlns:a16="http://schemas.microsoft.com/office/drawing/2014/main" id="{2E35A281-9547-A74D-9474-5A0869469F8A}"/>
                    </a:ext>
                  </a:extLst>
                </p:cNvPr>
                <p:cNvPicPr/>
                <p:nvPr/>
              </p:nvPicPr>
              <p:blipFill>
                <a:blip r:embed="rId4"/>
                <a:stretch>
                  <a:fillRect/>
                </a:stretch>
              </p:blipFill>
              <p:spPr>
                <a:xfrm>
                  <a:off x="3272118" y="2237464"/>
                  <a:ext cx="2995560" cy="1378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9C76EE5D-7AD9-A34F-812C-81A7848FB9DA}"/>
                    </a:ext>
                  </a:extLst>
                </p14:cNvPr>
                <p14:cNvContentPartPr/>
                <p14:nvPr/>
              </p14:nvContentPartPr>
              <p14:xfrm>
                <a:off x="6225198" y="2094904"/>
                <a:ext cx="138960" cy="309960"/>
              </p14:xfrm>
            </p:contentPart>
          </mc:Choice>
          <mc:Fallback xmlns="">
            <p:pic>
              <p:nvPicPr>
                <p:cNvPr id="10" name="Ink 9">
                  <a:extLst>
                    <a:ext uri="{FF2B5EF4-FFF2-40B4-BE49-F238E27FC236}">
                      <a16:creationId xmlns:a16="http://schemas.microsoft.com/office/drawing/2014/main" id="{9C76EE5D-7AD9-A34F-812C-81A7848FB9DA}"/>
                    </a:ext>
                  </a:extLst>
                </p:cNvPr>
                <p:cNvPicPr/>
                <p:nvPr/>
              </p:nvPicPr>
              <p:blipFill>
                <a:blip r:embed="rId6"/>
                <a:stretch>
                  <a:fillRect/>
                </a:stretch>
              </p:blipFill>
              <p:spPr>
                <a:xfrm>
                  <a:off x="6216198" y="2085904"/>
                  <a:ext cx="156600" cy="327600"/>
                </a:xfrm>
                <a:prstGeom prst="rect">
                  <a:avLst/>
                </a:prstGeom>
              </p:spPr>
            </p:pic>
          </mc:Fallback>
        </mc:AlternateContent>
      </p:grpSp>
      <p:grpSp>
        <p:nvGrpSpPr>
          <p:cNvPr id="14" name="Group 13">
            <a:extLst>
              <a:ext uri="{FF2B5EF4-FFF2-40B4-BE49-F238E27FC236}">
                <a16:creationId xmlns:a16="http://schemas.microsoft.com/office/drawing/2014/main" id="{B0250AD6-7281-5644-B8FE-CF54C2902777}"/>
              </a:ext>
            </a:extLst>
          </p:cNvPr>
          <p:cNvGrpSpPr/>
          <p:nvPr/>
        </p:nvGrpSpPr>
        <p:grpSpPr>
          <a:xfrm>
            <a:off x="4909398" y="2984824"/>
            <a:ext cx="1240560" cy="987840"/>
            <a:chOff x="4909398" y="2984824"/>
            <a:chExt cx="1240560" cy="987840"/>
          </a:xfrm>
        </p:grpSpPr>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1DFC3642-85C1-B54B-8EC4-E850655168D1}"/>
                    </a:ext>
                  </a:extLst>
                </p14:cNvPr>
                <p14:cNvContentPartPr/>
                <p14:nvPr/>
              </p14:nvContentPartPr>
              <p14:xfrm>
                <a:off x="4909398" y="3166624"/>
                <a:ext cx="1107360" cy="806040"/>
              </p14:xfrm>
            </p:contentPart>
          </mc:Choice>
          <mc:Fallback xmlns="">
            <p:pic>
              <p:nvPicPr>
                <p:cNvPr id="12" name="Ink 11">
                  <a:extLst>
                    <a:ext uri="{FF2B5EF4-FFF2-40B4-BE49-F238E27FC236}">
                      <a16:creationId xmlns:a16="http://schemas.microsoft.com/office/drawing/2014/main" id="{1DFC3642-85C1-B54B-8EC4-E850655168D1}"/>
                    </a:ext>
                  </a:extLst>
                </p:cNvPr>
                <p:cNvPicPr/>
                <p:nvPr/>
              </p:nvPicPr>
              <p:blipFill>
                <a:blip r:embed="rId8"/>
                <a:stretch>
                  <a:fillRect/>
                </a:stretch>
              </p:blipFill>
              <p:spPr>
                <a:xfrm>
                  <a:off x="4900758" y="3157624"/>
                  <a:ext cx="1125000" cy="823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8F9E8DE9-018F-D441-8679-BC4D6F9BF647}"/>
                    </a:ext>
                  </a:extLst>
                </p14:cNvPr>
                <p14:cNvContentPartPr/>
                <p14:nvPr/>
              </p14:nvContentPartPr>
              <p14:xfrm>
                <a:off x="5925318" y="2984824"/>
                <a:ext cx="224640" cy="314640"/>
              </p14:xfrm>
            </p:contentPart>
          </mc:Choice>
          <mc:Fallback xmlns="">
            <p:pic>
              <p:nvPicPr>
                <p:cNvPr id="13" name="Ink 12">
                  <a:extLst>
                    <a:ext uri="{FF2B5EF4-FFF2-40B4-BE49-F238E27FC236}">
                      <a16:creationId xmlns:a16="http://schemas.microsoft.com/office/drawing/2014/main" id="{8F9E8DE9-018F-D441-8679-BC4D6F9BF647}"/>
                    </a:ext>
                  </a:extLst>
                </p:cNvPr>
                <p:cNvPicPr/>
                <p:nvPr/>
              </p:nvPicPr>
              <p:blipFill>
                <a:blip r:embed="rId10"/>
                <a:stretch>
                  <a:fillRect/>
                </a:stretch>
              </p:blipFill>
              <p:spPr>
                <a:xfrm>
                  <a:off x="5916678" y="2976184"/>
                  <a:ext cx="242280" cy="332280"/>
                </a:xfrm>
                <a:prstGeom prst="rect">
                  <a:avLst/>
                </a:prstGeom>
              </p:spPr>
            </p:pic>
          </mc:Fallback>
        </mc:AlternateContent>
      </p:grpSp>
      <p:grpSp>
        <p:nvGrpSpPr>
          <p:cNvPr id="17" name="Group 16">
            <a:extLst>
              <a:ext uri="{FF2B5EF4-FFF2-40B4-BE49-F238E27FC236}">
                <a16:creationId xmlns:a16="http://schemas.microsoft.com/office/drawing/2014/main" id="{812E324C-F739-2D40-921B-C4A6A998E3A5}"/>
              </a:ext>
            </a:extLst>
          </p:cNvPr>
          <p:cNvGrpSpPr/>
          <p:nvPr/>
        </p:nvGrpSpPr>
        <p:grpSpPr>
          <a:xfrm>
            <a:off x="3901758" y="4426984"/>
            <a:ext cx="2575440" cy="907200"/>
            <a:chOff x="3901758" y="4426984"/>
            <a:chExt cx="2575440" cy="907200"/>
          </a:xfrm>
        </p:grpSpPr>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9D179B2E-4AB8-924D-9EBF-9037A256E8C4}"/>
                    </a:ext>
                  </a:extLst>
                </p14:cNvPr>
                <p14:cNvContentPartPr/>
                <p14:nvPr/>
              </p14:nvContentPartPr>
              <p14:xfrm>
                <a:off x="3901758" y="4426984"/>
                <a:ext cx="2531160" cy="794880"/>
              </p14:xfrm>
            </p:contentPart>
          </mc:Choice>
          <mc:Fallback xmlns="">
            <p:pic>
              <p:nvPicPr>
                <p:cNvPr id="15" name="Ink 14">
                  <a:extLst>
                    <a:ext uri="{FF2B5EF4-FFF2-40B4-BE49-F238E27FC236}">
                      <a16:creationId xmlns:a16="http://schemas.microsoft.com/office/drawing/2014/main" id="{9D179B2E-4AB8-924D-9EBF-9037A256E8C4}"/>
                    </a:ext>
                  </a:extLst>
                </p:cNvPr>
                <p:cNvPicPr/>
                <p:nvPr/>
              </p:nvPicPr>
              <p:blipFill>
                <a:blip r:embed="rId12"/>
                <a:stretch>
                  <a:fillRect/>
                </a:stretch>
              </p:blipFill>
              <p:spPr>
                <a:xfrm>
                  <a:off x="3893118" y="4417984"/>
                  <a:ext cx="2548800" cy="812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B1A58DA0-4206-DA4B-8AF8-C0CFD1EF76E8}"/>
                    </a:ext>
                  </a:extLst>
                </p14:cNvPr>
                <p14:cNvContentPartPr/>
                <p14:nvPr/>
              </p14:nvContentPartPr>
              <p14:xfrm>
                <a:off x="6263718" y="5093704"/>
                <a:ext cx="213480" cy="240480"/>
              </p14:xfrm>
            </p:contentPart>
          </mc:Choice>
          <mc:Fallback xmlns="">
            <p:pic>
              <p:nvPicPr>
                <p:cNvPr id="16" name="Ink 15">
                  <a:extLst>
                    <a:ext uri="{FF2B5EF4-FFF2-40B4-BE49-F238E27FC236}">
                      <a16:creationId xmlns:a16="http://schemas.microsoft.com/office/drawing/2014/main" id="{B1A58DA0-4206-DA4B-8AF8-C0CFD1EF76E8}"/>
                    </a:ext>
                  </a:extLst>
                </p:cNvPr>
                <p:cNvPicPr/>
                <p:nvPr/>
              </p:nvPicPr>
              <p:blipFill>
                <a:blip r:embed="rId14"/>
                <a:stretch>
                  <a:fillRect/>
                </a:stretch>
              </p:blipFill>
              <p:spPr>
                <a:xfrm>
                  <a:off x="6254718" y="5085064"/>
                  <a:ext cx="231120" cy="258120"/>
                </a:xfrm>
                <a:prstGeom prst="rect">
                  <a:avLst/>
                </a:prstGeom>
              </p:spPr>
            </p:pic>
          </mc:Fallback>
        </mc:AlternateContent>
      </p:grpSp>
    </p:spTree>
    <p:extLst>
      <p:ext uri="{BB962C8B-B14F-4D97-AF65-F5344CB8AC3E}">
        <p14:creationId xmlns:p14="http://schemas.microsoft.com/office/powerpoint/2010/main" val="28944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FE5DD-97EE-AB4A-8400-AF9F9260D76F}"/>
              </a:ext>
            </a:extLst>
          </p:cNvPr>
          <p:cNvSpPr>
            <a:spLocks noGrp="1"/>
          </p:cNvSpPr>
          <p:nvPr>
            <p:ph type="title"/>
          </p:nvPr>
        </p:nvSpPr>
        <p:spPr/>
        <p:txBody>
          <a:bodyPr/>
          <a:lstStyle/>
          <a:p>
            <a:r>
              <a:rPr lang="en-US" dirty="0"/>
              <a:t>WHATs and WHYs</a:t>
            </a:r>
          </a:p>
        </p:txBody>
      </p:sp>
      <p:sp>
        <p:nvSpPr>
          <p:cNvPr id="3" name="Content Placeholder 2">
            <a:extLst>
              <a:ext uri="{FF2B5EF4-FFF2-40B4-BE49-F238E27FC236}">
                <a16:creationId xmlns:a16="http://schemas.microsoft.com/office/drawing/2014/main" id="{94355B70-6727-124A-B728-816A6C596EE3}"/>
              </a:ext>
            </a:extLst>
          </p:cNvPr>
          <p:cNvSpPr>
            <a:spLocks noGrp="1"/>
          </p:cNvSpPr>
          <p:nvPr>
            <p:ph idx="1"/>
          </p:nvPr>
        </p:nvSpPr>
        <p:spPr/>
        <p:txBody>
          <a:bodyPr>
            <a:normAutofit fontScale="70000" lnSpcReduction="20000"/>
          </a:bodyPr>
          <a:lstStyle/>
          <a:p>
            <a:pPr marL="0" indent="0">
              <a:lnSpc>
                <a:spcPct val="170000"/>
              </a:lnSpc>
              <a:buNone/>
            </a:pPr>
            <a:r>
              <a:rPr lang="en-US" sz="2000" dirty="0">
                <a:latin typeface="Verdana" panose="020B0604030504040204" pitchFamily="34" charset="0"/>
                <a:ea typeface="Verdana" panose="020B0604030504040204" pitchFamily="34" charset="0"/>
                <a:cs typeface="Verdana" panose="020B0604030504040204" pitchFamily="34" charset="0"/>
              </a:rPr>
              <a:t>Reflect before you start – familiarize yourself with SGS history, mission and main activities:</a:t>
            </a:r>
          </a:p>
          <a:p>
            <a:pPr marL="0" indent="0">
              <a:lnSpc>
                <a:spcPct val="170000"/>
              </a:lnSpc>
              <a:buNone/>
            </a:pPr>
            <a:r>
              <a:rPr lang="en-GB" sz="2000" dirty="0">
                <a:hlinkClick r:id="rId2"/>
              </a:rPr>
              <a:t>https://scotlandsgardens.org/about-us/</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lnSpc>
                <a:spcPct val="170000"/>
              </a:lnSpc>
              <a:buNone/>
            </a:pPr>
            <a:r>
              <a:rPr lang="en-US" sz="2000" dirty="0">
                <a:latin typeface="Verdana" panose="020B0604030504040204" pitchFamily="34" charset="0"/>
                <a:ea typeface="Verdana" panose="020B0604030504040204" pitchFamily="34" charset="0"/>
                <a:cs typeface="Verdana" panose="020B0604030504040204" pitchFamily="34" charset="0"/>
              </a:rPr>
              <a:t>Volunteer Resources on SGS website is where you will find templates and examples:</a:t>
            </a:r>
          </a:p>
          <a:p>
            <a:pPr marL="0" indent="0">
              <a:buNone/>
            </a:pPr>
            <a:r>
              <a:rPr lang="en-GB" sz="2000" dirty="0">
                <a:hlinkClick r:id="rId3"/>
              </a:rPr>
              <a:t>https://scotlandsgardens.org/resources/</a:t>
            </a:r>
            <a:endParaRPr lang="en-US" sz="2000" dirty="0">
              <a:latin typeface="Verdana" panose="020B0604030504040204" pitchFamily="34" charset="0"/>
              <a:ea typeface="Verdana" panose="020B0604030504040204" pitchFamily="34" charset="0"/>
              <a:cs typeface="Verdana" panose="020B0604030504040204" pitchFamily="34" charset="0"/>
            </a:endParaRPr>
          </a:p>
          <a:p>
            <a:endParaRPr lang="en-US" sz="2000" u="sng" dirty="0">
              <a:latin typeface="Verdana" panose="020B0604030504040204" pitchFamily="34" charset="0"/>
              <a:ea typeface="Verdana" panose="020B0604030504040204" pitchFamily="34" charset="0"/>
              <a:cs typeface="Verdana" panose="020B0604030504040204" pitchFamily="34" charset="0"/>
            </a:endParaRPr>
          </a:p>
          <a:p>
            <a:r>
              <a:rPr lang="en-US" sz="2000" u="sng" dirty="0">
                <a:latin typeface="Verdana" panose="020B0604030504040204" pitchFamily="34" charset="0"/>
                <a:ea typeface="Verdana" panose="020B0604030504040204" pitchFamily="34" charset="0"/>
                <a:cs typeface="Verdana" panose="020B0604030504040204" pitchFamily="34" charset="0"/>
              </a:rPr>
              <a:t>WHO are you talking to?</a:t>
            </a:r>
          </a:p>
          <a:p>
            <a:pPr marL="0" indent="0">
              <a:buNone/>
            </a:pPr>
            <a:r>
              <a:rPr lang="en-US" sz="2000" dirty="0">
                <a:latin typeface="Verdana" panose="020B0604030504040204" pitchFamily="34" charset="0"/>
                <a:ea typeface="Verdana" panose="020B0604030504040204" pitchFamily="34" charset="0"/>
                <a:cs typeface="Verdana" panose="020B0604030504040204" pitchFamily="34" charset="0"/>
              </a:rPr>
              <a:t>Get to know your audience, find out their demographics, interests, location. </a:t>
            </a:r>
          </a:p>
          <a:p>
            <a:r>
              <a:rPr lang="en-US" sz="2000" u="sng" dirty="0">
                <a:latin typeface="Verdana" panose="020B0604030504040204" pitchFamily="34" charset="0"/>
                <a:ea typeface="Verdana" panose="020B0604030504040204" pitchFamily="34" charset="0"/>
                <a:cs typeface="Verdana" panose="020B0604030504040204" pitchFamily="34" charset="0"/>
              </a:rPr>
              <a:t>WHAT are you trying to say?</a:t>
            </a:r>
          </a:p>
          <a:p>
            <a:pPr marL="0" indent="0">
              <a:buNone/>
            </a:pPr>
            <a:r>
              <a:rPr lang="en-US" sz="2000" dirty="0">
                <a:latin typeface="Verdana" panose="020B0604030504040204" pitchFamily="34" charset="0"/>
                <a:ea typeface="Verdana" panose="020B0604030504040204" pitchFamily="34" charset="0"/>
                <a:cs typeface="Verdana" panose="020B0604030504040204" pitchFamily="34" charset="0"/>
              </a:rPr>
              <a:t>Be clear on what message you are trying to pass through, what is the main thing you want people to find out?</a:t>
            </a:r>
          </a:p>
          <a:p>
            <a:r>
              <a:rPr lang="en-US" sz="2000" u="sng" dirty="0">
                <a:latin typeface="Verdana" panose="020B0604030504040204" pitchFamily="34" charset="0"/>
                <a:ea typeface="Verdana" panose="020B0604030504040204" pitchFamily="34" charset="0"/>
                <a:cs typeface="Verdana" panose="020B0604030504040204" pitchFamily="34" charset="0"/>
              </a:rPr>
              <a:t>WHY does it matter?</a:t>
            </a:r>
          </a:p>
          <a:p>
            <a:pPr marL="0" indent="0">
              <a:buNone/>
            </a:pPr>
            <a:r>
              <a:rPr lang="en-US" sz="2000" dirty="0">
                <a:latin typeface="Verdana" panose="020B0604030504040204" pitchFamily="34" charset="0"/>
                <a:ea typeface="Verdana" panose="020B0604030504040204" pitchFamily="34" charset="0"/>
                <a:cs typeface="Verdana" panose="020B0604030504040204" pitchFamily="34" charset="0"/>
              </a:rPr>
              <a:t>Learn your organization’s mission, see a big picture.</a:t>
            </a:r>
          </a:p>
          <a:p>
            <a:r>
              <a:rPr lang="en-US" sz="2000" u="sng" dirty="0">
                <a:latin typeface="Verdana" panose="020B0604030504040204" pitchFamily="34" charset="0"/>
                <a:ea typeface="Verdana" panose="020B0604030504040204" pitchFamily="34" charset="0"/>
                <a:cs typeface="Verdana" panose="020B0604030504040204" pitchFamily="34" charset="0"/>
              </a:rPr>
              <a:t>Do they care?</a:t>
            </a:r>
          </a:p>
          <a:p>
            <a:pPr marL="0" indent="0">
              <a:buNone/>
            </a:pPr>
            <a:r>
              <a:rPr lang="en-US" sz="2000" dirty="0">
                <a:latin typeface="Verdana" panose="020B0604030504040204" pitchFamily="34" charset="0"/>
                <a:ea typeface="Verdana" panose="020B0604030504040204" pitchFamily="34" charset="0"/>
                <a:cs typeface="Verdana" panose="020B0604030504040204" pitchFamily="34" charset="0"/>
              </a:rPr>
              <a:t>Are people responding to your content? How does it relate to them? Remember – it is about them, their values and needs.</a:t>
            </a:r>
          </a:p>
          <a:p>
            <a:pPr marL="0" indent="0">
              <a:buNone/>
            </a:pP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76094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6CEF-65B2-8C4C-99C4-BAE992A74315}"/>
              </a:ext>
            </a:extLst>
          </p:cNvPr>
          <p:cNvSpPr>
            <a:spLocks noGrp="1"/>
          </p:cNvSpPr>
          <p:nvPr>
            <p:ph type="title"/>
          </p:nvPr>
        </p:nvSpPr>
        <p:spPr/>
        <p:txBody>
          <a:bodyPr/>
          <a:lstStyle/>
          <a:p>
            <a:r>
              <a:rPr lang="en-US" dirty="0"/>
              <a:t>FACEBOOK EVENTS – TICKETS</a:t>
            </a:r>
          </a:p>
        </p:txBody>
      </p:sp>
      <p:pic>
        <p:nvPicPr>
          <p:cNvPr id="6" name="Content Placeholder 5" descr="A screenshot of a cell phone&#10;&#10;Description automatically generated">
            <a:extLst>
              <a:ext uri="{FF2B5EF4-FFF2-40B4-BE49-F238E27FC236}">
                <a16:creationId xmlns:a16="http://schemas.microsoft.com/office/drawing/2014/main" id="{12483F33-D460-6047-80B0-A0CE9374A599}"/>
              </a:ext>
            </a:extLst>
          </p:cNvPr>
          <p:cNvPicPr>
            <a:picLocks noGrp="1" noChangeAspect="1"/>
          </p:cNvPicPr>
          <p:nvPr>
            <p:ph idx="1"/>
          </p:nvPr>
        </p:nvPicPr>
        <p:blipFill>
          <a:blip r:embed="rId2"/>
          <a:stretch>
            <a:fillRect/>
          </a:stretch>
        </p:blipFill>
        <p:spPr>
          <a:xfrm>
            <a:off x="838200" y="1690688"/>
            <a:ext cx="4563406" cy="4351338"/>
          </a:xfrm>
        </p:spPr>
      </p:pic>
      <p:grpSp>
        <p:nvGrpSpPr>
          <p:cNvPr id="16" name="Group 15">
            <a:extLst>
              <a:ext uri="{FF2B5EF4-FFF2-40B4-BE49-F238E27FC236}">
                <a16:creationId xmlns:a16="http://schemas.microsoft.com/office/drawing/2014/main" id="{438E53A8-5CBD-6D4A-AF35-13B064131E01}"/>
              </a:ext>
            </a:extLst>
          </p:cNvPr>
          <p:cNvGrpSpPr/>
          <p:nvPr/>
        </p:nvGrpSpPr>
        <p:grpSpPr>
          <a:xfrm>
            <a:off x="5401606" y="3948073"/>
            <a:ext cx="904680" cy="325800"/>
            <a:chOff x="7690758" y="3942064"/>
            <a:chExt cx="904680" cy="325800"/>
          </a:xfrm>
        </p:grpSpPr>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E21266E6-6F8C-BF40-A019-22E611341FD6}"/>
                    </a:ext>
                  </a:extLst>
                </p14:cNvPr>
                <p14:cNvContentPartPr/>
                <p14:nvPr/>
              </p14:nvContentPartPr>
              <p14:xfrm>
                <a:off x="7690758" y="4077784"/>
                <a:ext cx="747000" cy="360"/>
              </p14:xfrm>
            </p:contentPart>
          </mc:Choice>
          <mc:Fallback xmlns="">
            <p:pic>
              <p:nvPicPr>
                <p:cNvPr id="14" name="Ink 13">
                  <a:extLst>
                    <a:ext uri="{FF2B5EF4-FFF2-40B4-BE49-F238E27FC236}">
                      <a16:creationId xmlns:a16="http://schemas.microsoft.com/office/drawing/2014/main" id="{E21266E6-6F8C-BF40-A019-22E611341FD6}"/>
                    </a:ext>
                  </a:extLst>
                </p:cNvPr>
                <p:cNvPicPr/>
                <p:nvPr/>
              </p:nvPicPr>
              <p:blipFill>
                <a:blip r:embed="rId4"/>
                <a:stretch>
                  <a:fillRect/>
                </a:stretch>
              </p:blipFill>
              <p:spPr>
                <a:xfrm>
                  <a:off x="7682118" y="4068784"/>
                  <a:ext cx="7646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FB952C1E-92D2-F749-8E48-5D64FFA6BB7D}"/>
                    </a:ext>
                  </a:extLst>
                </p14:cNvPr>
                <p14:cNvContentPartPr/>
                <p14:nvPr/>
              </p14:nvContentPartPr>
              <p14:xfrm>
                <a:off x="8411118" y="3942064"/>
                <a:ext cx="184320" cy="325800"/>
              </p14:xfrm>
            </p:contentPart>
          </mc:Choice>
          <mc:Fallback xmlns="">
            <p:pic>
              <p:nvPicPr>
                <p:cNvPr id="15" name="Ink 14">
                  <a:extLst>
                    <a:ext uri="{FF2B5EF4-FFF2-40B4-BE49-F238E27FC236}">
                      <a16:creationId xmlns:a16="http://schemas.microsoft.com/office/drawing/2014/main" id="{FB952C1E-92D2-F749-8E48-5D64FFA6BB7D}"/>
                    </a:ext>
                  </a:extLst>
                </p:cNvPr>
                <p:cNvPicPr/>
                <p:nvPr/>
              </p:nvPicPr>
              <p:blipFill>
                <a:blip r:embed="rId6"/>
                <a:stretch>
                  <a:fillRect/>
                </a:stretch>
              </p:blipFill>
              <p:spPr>
                <a:xfrm>
                  <a:off x="8402478" y="3933424"/>
                  <a:ext cx="201960" cy="343440"/>
                </a:xfrm>
                <a:prstGeom prst="rect">
                  <a:avLst/>
                </a:prstGeom>
              </p:spPr>
            </p:pic>
          </mc:Fallback>
        </mc:AlternateContent>
      </p:grpSp>
      <p:sp>
        <p:nvSpPr>
          <p:cNvPr id="22" name="TextBox 21">
            <a:extLst>
              <a:ext uri="{FF2B5EF4-FFF2-40B4-BE49-F238E27FC236}">
                <a16:creationId xmlns:a16="http://schemas.microsoft.com/office/drawing/2014/main" id="{73DF2F07-5EC6-9A49-A4F6-B73AF506BC51}"/>
              </a:ext>
            </a:extLst>
          </p:cNvPr>
          <p:cNvSpPr txBox="1"/>
          <p:nvPr/>
        </p:nvSpPr>
        <p:spPr>
          <a:xfrm>
            <a:off x="6790396" y="3510808"/>
            <a:ext cx="3820648" cy="1200329"/>
          </a:xfrm>
          <a:prstGeom prst="rect">
            <a:avLst/>
          </a:prstGeom>
          <a:noFill/>
        </p:spPr>
        <p:txBody>
          <a:bodyPr wrap="square" rtlCol="0">
            <a:spAutoFit/>
          </a:bodyPr>
          <a:lstStyle/>
          <a:p>
            <a:r>
              <a:rPr lang="en-US" dirty="0"/>
              <a:t>Add ticket URL only if we sell through Eventbrite. For most open days tickets will be sold at the gate, and it should be stated in the description.</a:t>
            </a:r>
          </a:p>
        </p:txBody>
      </p:sp>
    </p:spTree>
    <p:extLst>
      <p:ext uri="{BB962C8B-B14F-4D97-AF65-F5344CB8AC3E}">
        <p14:creationId xmlns:p14="http://schemas.microsoft.com/office/powerpoint/2010/main" val="2388451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D3E94-1BF3-0848-805C-3341F0977EBE}"/>
              </a:ext>
            </a:extLst>
          </p:cNvPr>
          <p:cNvSpPr>
            <a:spLocks noGrp="1"/>
          </p:cNvSpPr>
          <p:nvPr>
            <p:ph type="title"/>
          </p:nvPr>
        </p:nvSpPr>
        <p:spPr/>
        <p:txBody>
          <a:bodyPr/>
          <a:lstStyle/>
          <a:p>
            <a:r>
              <a:rPr lang="en-US" dirty="0"/>
              <a:t>FACEBOOK EVENTS – POSTING, GUEST LIST </a:t>
            </a:r>
          </a:p>
        </p:txBody>
      </p:sp>
      <p:pic>
        <p:nvPicPr>
          <p:cNvPr id="5" name="Content Placeholder 4" descr="A screenshot of a social media post&#10;&#10;Description automatically generated">
            <a:extLst>
              <a:ext uri="{FF2B5EF4-FFF2-40B4-BE49-F238E27FC236}">
                <a16:creationId xmlns:a16="http://schemas.microsoft.com/office/drawing/2014/main" id="{1E29AB64-5619-F948-832B-318F17ABF45B}"/>
              </a:ext>
            </a:extLst>
          </p:cNvPr>
          <p:cNvPicPr>
            <a:picLocks noGrp="1" noChangeAspect="1"/>
          </p:cNvPicPr>
          <p:nvPr>
            <p:ph idx="1"/>
          </p:nvPr>
        </p:nvPicPr>
        <p:blipFill>
          <a:blip r:embed="rId2"/>
          <a:stretch>
            <a:fillRect/>
          </a:stretch>
        </p:blipFill>
        <p:spPr>
          <a:xfrm>
            <a:off x="3808857" y="1825625"/>
            <a:ext cx="4574286" cy="4351338"/>
          </a:xfrm>
        </p:spPr>
      </p:pic>
      <p:grpSp>
        <p:nvGrpSpPr>
          <p:cNvPr id="8" name="Group 7">
            <a:extLst>
              <a:ext uri="{FF2B5EF4-FFF2-40B4-BE49-F238E27FC236}">
                <a16:creationId xmlns:a16="http://schemas.microsoft.com/office/drawing/2014/main" id="{E6CD2DCB-5A6D-5444-BE8A-BE8F6B363D5B}"/>
              </a:ext>
            </a:extLst>
          </p:cNvPr>
          <p:cNvGrpSpPr/>
          <p:nvPr/>
        </p:nvGrpSpPr>
        <p:grpSpPr>
          <a:xfrm>
            <a:off x="7951758" y="4628584"/>
            <a:ext cx="872640" cy="332640"/>
            <a:chOff x="7951758" y="4628584"/>
            <a:chExt cx="872640" cy="33264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1A12295-09EE-844E-80CF-CDEA459F98D1}"/>
                    </a:ext>
                  </a:extLst>
                </p14:cNvPr>
                <p14:cNvContentPartPr/>
                <p14:nvPr/>
              </p14:nvContentPartPr>
              <p14:xfrm>
                <a:off x="7951758" y="4835584"/>
                <a:ext cx="741600" cy="111240"/>
              </p14:xfrm>
            </p:contentPart>
          </mc:Choice>
          <mc:Fallback xmlns="">
            <p:pic>
              <p:nvPicPr>
                <p:cNvPr id="6" name="Ink 5">
                  <a:extLst>
                    <a:ext uri="{FF2B5EF4-FFF2-40B4-BE49-F238E27FC236}">
                      <a16:creationId xmlns:a16="http://schemas.microsoft.com/office/drawing/2014/main" id="{B1A12295-09EE-844E-80CF-CDEA459F98D1}"/>
                    </a:ext>
                  </a:extLst>
                </p:cNvPr>
                <p:cNvPicPr/>
                <p:nvPr/>
              </p:nvPicPr>
              <p:blipFill>
                <a:blip r:embed="rId4"/>
                <a:stretch>
                  <a:fillRect/>
                </a:stretch>
              </p:blipFill>
              <p:spPr>
                <a:xfrm>
                  <a:off x="7942758" y="4826584"/>
                  <a:ext cx="75924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4FC17266-E10D-0248-8460-A8652B48B57B}"/>
                    </a:ext>
                  </a:extLst>
                </p14:cNvPr>
                <p14:cNvContentPartPr/>
                <p14:nvPr/>
              </p14:nvContentPartPr>
              <p14:xfrm>
                <a:off x="8602638" y="4628584"/>
                <a:ext cx="221760" cy="332640"/>
              </p14:xfrm>
            </p:contentPart>
          </mc:Choice>
          <mc:Fallback xmlns="">
            <p:pic>
              <p:nvPicPr>
                <p:cNvPr id="7" name="Ink 6">
                  <a:extLst>
                    <a:ext uri="{FF2B5EF4-FFF2-40B4-BE49-F238E27FC236}">
                      <a16:creationId xmlns:a16="http://schemas.microsoft.com/office/drawing/2014/main" id="{4FC17266-E10D-0248-8460-A8652B48B57B}"/>
                    </a:ext>
                  </a:extLst>
                </p:cNvPr>
                <p:cNvPicPr/>
                <p:nvPr/>
              </p:nvPicPr>
              <p:blipFill>
                <a:blip r:embed="rId6"/>
                <a:stretch>
                  <a:fillRect/>
                </a:stretch>
              </p:blipFill>
              <p:spPr>
                <a:xfrm>
                  <a:off x="8593998" y="4619944"/>
                  <a:ext cx="239400" cy="350280"/>
                </a:xfrm>
                <a:prstGeom prst="rect">
                  <a:avLst/>
                </a:prstGeom>
              </p:spPr>
            </p:pic>
          </mc:Fallback>
        </mc:AlternateContent>
      </p:grpSp>
      <p:grpSp>
        <p:nvGrpSpPr>
          <p:cNvPr id="11" name="Group 10">
            <a:extLst>
              <a:ext uri="{FF2B5EF4-FFF2-40B4-BE49-F238E27FC236}">
                <a16:creationId xmlns:a16="http://schemas.microsoft.com/office/drawing/2014/main" id="{A7EEFC1A-360B-7940-85E2-7EACF17EB101}"/>
              </a:ext>
            </a:extLst>
          </p:cNvPr>
          <p:cNvGrpSpPr/>
          <p:nvPr/>
        </p:nvGrpSpPr>
        <p:grpSpPr>
          <a:xfrm>
            <a:off x="6155358" y="5338504"/>
            <a:ext cx="2968920" cy="351360"/>
            <a:chOff x="6155358" y="5338504"/>
            <a:chExt cx="2968920" cy="351360"/>
          </a:xfrm>
        </p:grpSpPr>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78B5B261-7BA4-ED4A-ABCF-E331F3053B1C}"/>
                    </a:ext>
                  </a:extLst>
                </p14:cNvPr>
                <p14:cNvContentPartPr/>
                <p14:nvPr/>
              </p14:nvContentPartPr>
              <p14:xfrm>
                <a:off x="6155358" y="5344624"/>
                <a:ext cx="2751840" cy="114480"/>
              </p14:xfrm>
            </p:contentPart>
          </mc:Choice>
          <mc:Fallback xmlns="">
            <p:pic>
              <p:nvPicPr>
                <p:cNvPr id="9" name="Ink 8">
                  <a:extLst>
                    <a:ext uri="{FF2B5EF4-FFF2-40B4-BE49-F238E27FC236}">
                      <a16:creationId xmlns:a16="http://schemas.microsoft.com/office/drawing/2014/main" id="{78B5B261-7BA4-ED4A-ABCF-E331F3053B1C}"/>
                    </a:ext>
                  </a:extLst>
                </p:cNvPr>
                <p:cNvPicPr/>
                <p:nvPr/>
              </p:nvPicPr>
              <p:blipFill>
                <a:blip r:embed="rId8"/>
                <a:stretch>
                  <a:fillRect/>
                </a:stretch>
              </p:blipFill>
              <p:spPr>
                <a:xfrm>
                  <a:off x="6146718" y="5335984"/>
                  <a:ext cx="276948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7D6810FA-6D52-8745-9569-C012D8272E48}"/>
                    </a:ext>
                  </a:extLst>
                </p14:cNvPr>
                <p14:cNvContentPartPr/>
                <p14:nvPr/>
              </p14:nvContentPartPr>
              <p14:xfrm>
                <a:off x="8798478" y="5338504"/>
                <a:ext cx="325800" cy="351360"/>
              </p14:xfrm>
            </p:contentPart>
          </mc:Choice>
          <mc:Fallback xmlns="">
            <p:pic>
              <p:nvPicPr>
                <p:cNvPr id="10" name="Ink 9">
                  <a:extLst>
                    <a:ext uri="{FF2B5EF4-FFF2-40B4-BE49-F238E27FC236}">
                      <a16:creationId xmlns:a16="http://schemas.microsoft.com/office/drawing/2014/main" id="{7D6810FA-6D52-8745-9569-C012D8272E48}"/>
                    </a:ext>
                  </a:extLst>
                </p:cNvPr>
                <p:cNvPicPr/>
                <p:nvPr/>
              </p:nvPicPr>
              <p:blipFill>
                <a:blip r:embed="rId10"/>
                <a:stretch>
                  <a:fillRect/>
                </a:stretch>
              </p:blipFill>
              <p:spPr>
                <a:xfrm>
                  <a:off x="8789478" y="5329504"/>
                  <a:ext cx="343440" cy="369000"/>
                </a:xfrm>
                <a:prstGeom prst="rect">
                  <a:avLst/>
                </a:prstGeom>
              </p:spPr>
            </p:pic>
          </mc:Fallback>
        </mc:AlternateContent>
      </p:grpSp>
      <p:grpSp>
        <p:nvGrpSpPr>
          <p:cNvPr id="14" name="Group 13">
            <a:extLst>
              <a:ext uri="{FF2B5EF4-FFF2-40B4-BE49-F238E27FC236}">
                <a16:creationId xmlns:a16="http://schemas.microsoft.com/office/drawing/2014/main" id="{23987D03-26D7-BC44-8E42-1364308D0F90}"/>
              </a:ext>
            </a:extLst>
          </p:cNvPr>
          <p:cNvGrpSpPr/>
          <p:nvPr/>
        </p:nvGrpSpPr>
        <p:grpSpPr>
          <a:xfrm rot="919359">
            <a:off x="2520907" y="3725490"/>
            <a:ext cx="2647209" cy="330212"/>
            <a:chOff x="1692438" y="4133944"/>
            <a:chExt cx="3284280" cy="409680"/>
          </a:xfrm>
        </p:grpSpPr>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C108D9EE-6980-924B-B82E-7A3B0323B8FF}"/>
                    </a:ext>
                  </a:extLst>
                </p14:cNvPr>
                <p14:cNvContentPartPr/>
                <p14:nvPr/>
              </p14:nvContentPartPr>
              <p14:xfrm>
                <a:off x="2096718" y="4335904"/>
                <a:ext cx="2880000" cy="32040"/>
              </p14:xfrm>
            </p:contentPart>
          </mc:Choice>
          <mc:Fallback xmlns="">
            <p:pic>
              <p:nvPicPr>
                <p:cNvPr id="12" name="Ink 11">
                  <a:extLst>
                    <a:ext uri="{FF2B5EF4-FFF2-40B4-BE49-F238E27FC236}">
                      <a16:creationId xmlns:a16="http://schemas.microsoft.com/office/drawing/2014/main" id="{C108D9EE-6980-924B-B82E-7A3B0323B8FF}"/>
                    </a:ext>
                  </a:extLst>
                </p:cNvPr>
                <p:cNvPicPr/>
                <p:nvPr/>
              </p:nvPicPr>
              <p:blipFill>
                <a:blip r:embed="rId12"/>
                <a:stretch>
                  <a:fillRect/>
                </a:stretch>
              </p:blipFill>
              <p:spPr>
                <a:xfrm>
                  <a:off x="2085998" y="4324779"/>
                  <a:ext cx="2901886" cy="5384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0329CCFE-E713-564C-B5E4-000BB805278A}"/>
                    </a:ext>
                  </a:extLst>
                </p14:cNvPr>
                <p14:cNvContentPartPr/>
                <p14:nvPr/>
              </p14:nvContentPartPr>
              <p14:xfrm>
                <a:off x="1692438" y="4133944"/>
                <a:ext cx="425880" cy="409680"/>
              </p14:xfrm>
            </p:contentPart>
          </mc:Choice>
          <mc:Fallback xmlns="">
            <p:pic>
              <p:nvPicPr>
                <p:cNvPr id="13" name="Ink 12">
                  <a:extLst>
                    <a:ext uri="{FF2B5EF4-FFF2-40B4-BE49-F238E27FC236}">
                      <a16:creationId xmlns:a16="http://schemas.microsoft.com/office/drawing/2014/main" id="{0329CCFE-E713-564C-B5E4-000BB805278A}"/>
                    </a:ext>
                  </a:extLst>
                </p:cNvPr>
                <p:cNvPicPr/>
                <p:nvPr/>
              </p:nvPicPr>
              <p:blipFill>
                <a:blip r:embed="rId14"/>
                <a:stretch>
                  <a:fillRect/>
                </a:stretch>
              </p:blipFill>
              <p:spPr>
                <a:xfrm>
                  <a:off x="1681266" y="4122775"/>
                  <a:ext cx="447777" cy="431571"/>
                </a:xfrm>
                <a:prstGeom prst="rect">
                  <a:avLst/>
                </a:prstGeom>
              </p:spPr>
            </p:pic>
          </mc:Fallback>
        </mc:AlternateContent>
      </p:grpSp>
      <p:sp>
        <p:nvSpPr>
          <p:cNvPr id="15" name="TextBox 14">
            <a:extLst>
              <a:ext uri="{FF2B5EF4-FFF2-40B4-BE49-F238E27FC236}">
                <a16:creationId xmlns:a16="http://schemas.microsoft.com/office/drawing/2014/main" id="{625A153F-813C-0944-BFCC-17F0D7D49774}"/>
              </a:ext>
            </a:extLst>
          </p:cNvPr>
          <p:cNvSpPr txBox="1"/>
          <p:nvPr/>
        </p:nvSpPr>
        <p:spPr>
          <a:xfrm>
            <a:off x="8937812" y="4351924"/>
            <a:ext cx="1703294" cy="369332"/>
          </a:xfrm>
          <a:prstGeom prst="rect">
            <a:avLst/>
          </a:prstGeom>
          <a:noFill/>
        </p:spPr>
        <p:txBody>
          <a:bodyPr wrap="square" rtlCol="0">
            <a:spAutoFit/>
          </a:bodyPr>
          <a:lstStyle/>
          <a:p>
            <a:r>
              <a:rPr lang="en-US" dirty="0"/>
              <a:t>Leave unticked</a:t>
            </a:r>
          </a:p>
        </p:txBody>
      </p:sp>
      <p:sp>
        <p:nvSpPr>
          <p:cNvPr id="16" name="TextBox 15">
            <a:extLst>
              <a:ext uri="{FF2B5EF4-FFF2-40B4-BE49-F238E27FC236}">
                <a16:creationId xmlns:a16="http://schemas.microsoft.com/office/drawing/2014/main" id="{6D4713F7-E0DC-D84B-93D5-9233DAEBF55E}"/>
              </a:ext>
            </a:extLst>
          </p:cNvPr>
          <p:cNvSpPr txBox="1"/>
          <p:nvPr/>
        </p:nvSpPr>
        <p:spPr>
          <a:xfrm>
            <a:off x="9231855" y="5464215"/>
            <a:ext cx="2312894" cy="369332"/>
          </a:xfrm>
          <a:prstGeom prst="rect">
            <a:avLst/>
          </a:prstGeom>
          <a:noFill/>
        </p:spPr>
        <p:txBody>
          <a:bodyPr wrap="square" rtlCol="0">
            <a:spAutoFit/>
          </a:bodyPr>
          <a:lstStyle/>
          <a:p>
            <a:r>
              <a:rPr lang="en-US" dirty="0"/>
              <a:t>Don’t display guest list</a:t>
            </a:r>
          </a:p>
        </p:txBody>
      </p:sp>
      <p:sp>
        <p:nvSpPr>
          <p:cNvPr id="17" name="TextBox 16">
            <a:extLst>
              <a:ext uri="{FF2B5EF4-FFF2-40B4-BE49-F238E27FC236}">
                <a16:creationId xmlns:a16="http://schemas.microsoft.com/office/drawing/2014/main" id="{540B078B-7C1A-104B-B1E1-985260B940E3}"/>
              </a:ext>
            </a:extLst>
          </p:cNvPr>
          <p:cNvSpPr txBox="1"/>
          <p:nvPr/>
        </p:nvSpPr>
        <p:spPr>
          <a:xfrm>
            <a:off x="125505" y="2832848"/>
            <a:ext cx="2398822" cy="1754326"/>
          </a:xfrm>
          <a:prstGeom prst="rect">
            <a:avLst/>
          </a:prstGeom>
          <a:noFill/>
        </p:spPr>
        <p:txBody>
          <a:bodyPr wrap="square" rtlCol="0">
            <a:spAutoFit/>
          </a:bodyPr>
          <a:lstStyle/>
          <a:p>
            <a:r>
              <a:rPr lang="en-US" dirty="0"/>
              <a:t>Allow anyone to post so you can engage with potential visitors. No need to approve but monitor the page frequently.</a:t>
            </a:r>
          </a:p>
        </p:txBody>
      </p:sp>
    </p:spTree>
    <p:extLst>
      <p:ext uri="{BB962C8B-B14F-4D97-AF65-F5344CB8AC3E}">
        <p14:creationId xmlns:p14="http://schemas.microsoft.com/office/powerpoint/2010/main" val="1044615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8B792-2715-124E-84A0-5AFA41D87FFC}"/>
              </a:ext>
            </a:extLst>
          </p:cNvPr>
          <p:cNvSpPr>
            <a:spLocks noGrp="1"/>
          </p:cNvSpPr>
          <p:nvPr>
            <p:ph type="title"/>
          </p:nvPr>
        </p:nvSpPr>
        <p:spPr/>
        <p:txBody>
          <a:bodyPr/>
          <a:lstStyle/>
          <a:p>
            <a:r>
              <a:rPr lang="en-US" dirty="0"/>
              <a:t>FACEBOOK EVENTS - PUBLISHING</a:t>
            </a:r>
          </a:p>
        </p:txBody>
      </p:sp>
      <p:pic>
        <p:nvPicPr>
          <p:cNvPr id="6" name="Content Placeholder 5" descr="A screenshot of a cell phone&#10;&#10;Description automatically generated">
            <a:extLst>
              <a:ext uri="{FF2B5EF4-FFF2-40B4-BE49-F238E27FC236}">
                <a16:creationId xmlns:a16="http://schemas.microsoft.com/office/drawing/2014/main" id="{5C40A659-193C-9949-A5DF-DB354EEC878B}"/>
              </a:ext>
            </a:extLst>
          </p:cNvPr>
          <p:cNvPicPr>
            <a:picLocks noGrp="1" noChangeAspect="1"/>
          </p:cNvPicPr>
          <p:nvPr>
            <p:ph idx="1"/>
          </p:nvPr>
        </p:nvPicPr>
        <p:blipFill rotWithShape="1">
          <a:blip r:embed="rId3"/>
          <a:srcRect t="33564"/>
          <a:stretch/>
        </p:blipFill>
        <p:spPr>
          <a:xfrm>
            <a:off x="916185" y="1690688"/>
            <a:ext cx="7205575" cy="4540063"/>
          </a:xfrm>
        </p:spPr>
      </p:pic>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D678B2CC-21D1-774B-BBD2-E15C929E0EC9}"/>
                  </a:ext>
                </a:extLst>
              </p14:cNvPr>
              <p14:cNvContentPartPr/>
              <p14:nvPr/>
            </p14:nvContentPartPr>
            <p14:xfrm>
              <a:off x="3936840" y="-1316816"/>
              <a:ext cx="6840" cy="32760"/>
            </p14:xfrm>
          </p:contentPart>
        </mc:Choice>
        <mc:Fallback xmlns="">
          <p:pic>
            <p:nvPicPr>
              <p:cNvPr id="15" name="Ink 14">
                <a:extLst>
                  <a:ext uri="{FF2B5EF4-FFF2-40B4-BE49-F238E27FC236}">
                    <a16:creationId xmlns:a16="http://schemas.microsoft.com/office/drawing/2014/main" id="{D678B2CC-21D1-774B-BBD2-E15C929E0EC9}"/>
                  </a:ext>
                </a:extLst>
              </p:cNvPr>
              <p:cNvPicPr/>
              <p:nvPr/>
            </p:nvPicPr>
            <p:blipFill>
              <a:blip r:embed="rId5"/>
              <a:stretch>
                <a:fillRect/>
              </a:stretch>
            </p:blipFill>
            <p:spPr>
              <a:xfrm>
                <a:off x="3927840" y="-1325456"/>
                <a:ext cx="24480" cy="50400"/>
              </a:xfrm>
              <a:prstGeom prst="rect">
                <a:avLst/>
              </a:prstGeom>
            </p:spPr>
          </p:pic>
        </mc:Fallback>
      </mc:AlternateContent>
      <p:grpSp>
        <p:nvGrpSpPr>
          <p:cNvPr id="19" name="Group 18">
            <a:extLst>
              <a:ext uri="{FF2B5EF4-FFF2-40B4-BE49-F238E27FC236}">
                <a16:creationId xmlns:a16="http://schemas.microsoft.com/office/drawing/2014/main" id="{C2B0BDC8-00C7-D04D-8239-1A669F9A81F0}"/>
              </a:ext>
            </a:extLst>
          </p:cNvPr>
          <p:cNvGrpSpPr/>
          <p:nvPr/>
        </p:nvGrpSpPr>
        <p:grpSpPr>
          <a:xfrm>
            <a:off x="6013878" y="1635904"/>
            <a:ext cx="3371760" cy="4015080"/>
            <a:chOff x="6013878" y="1635904"/>
            <a:chExt cx="3371760" cy="4015080"/>
          </a:xfrm>
        </p:grpSpPr>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96CF4DB8-7739-1C45-8660-64B50DBDB7ED}"/>
                    </a:ext>
                  </a:extLst>
                </p14:cNvPr>
                <p14:cNvContentPartPr/>
                <p14:nvPr/>
              </p14:nvContentPartPr>
              <p14:xfrm>
                <a:off x="6013878" y="1942984"/>
                <a:ext cx="3208320" cy="3708000"/>
              </p14:xfrm>
            </p:contentPart>
          </mc:Choice>
          <mc:Fallback xmlns="">
            <p:pic>
              <p:nvPicPr>
                <p:cNvPr id="17" name="Ink 16">
                  <a:extLst>
                    <a:ext uri="{FF2B5EF4-FFF2-40B4-BE49-F238E27FC236}">
                      <a16:creationId xmlns:a16="http://schemas.microsoft.com/office/drawing/2014/main" id="{96CF4DB8-7739-1C45-8660-64B50DBDB7ED}"/>
                    </a:ext>
                  </a:extLst>
                </p:cNvPr>
                <p:cNvPicPr/>
                <p:nvPr/>
              </p:nvPicPr>
              <p:blipFill>
                <a:blip r:embed="rId7"/>
                <a:stretch>
                  <a:fillRect/>
                </a:stretch>
              </p:blipFill>
              <p:spPr>
                <a:xfrm>
                  <a:off x="6005238" y="1933984"/>
                  <a:ext cx="3225960" cy="3725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39424033-A005-DA4A-BC67-A880658224C6}"/>
                    </a:ext>
                  </a:extLst>
                </p14:cNvPr>
                <p14:cNvContentPartPr/>
                <p14:nvPr/>
              </p14:nvContentPartPr>
              <p14:xfrm>
                <a:off x="9110238" y="1635904"/>
                <a:ext cx="275400" cy="547920"/>
              </p14:xfrm>
            </p:contentPart>
          </mc:Choice>
          <mc:Fallback xmlns="">
            <p:pic>
              <p:nvPicPr>
                <p:cNvPr id="18" name="Ink 17">
                  <a:extLst>
                    <a:ext uri="{FF2B5EF4-FFF2-40B4-BE49-F238E27FC236}">
                      <a16:creationId xmlns:a16="http://schemas.microsoft.com/office/drawing/2014/main" id="{39424033-A005-DA4A-BC67-A880658224C6}"/>
                    </a:ext>
                  </a:extLst>
                </p:cNvPr>
                <p:cNvPicPr/>
                <p:nvPr/>
              </p:nvPicPr>
              <p:blipFill>
                <a:blip r:embed="rId9"/>
                <a:stretch>
                  <a:fillRect/>
                </a:stretch>
              </p:blipFill>
              <p:spPr>
                <a:xfrm>
                  <a:off x="9101238" y="1627264"/>
                  <a:ext cx="293040" cy="565560"/>
                </a:xfrm>
                <a:prstGeom prst="rect">
                  <a:avLst/>
                </a:prstGeom>
              </p:spPr>
            </p:pic>
          </mc:Fallback>
        </mc:AlternateContent>
      </p:grpSp>
      <p:grpSp>
        <p:nvGrpSpPr>
          <p:cNvPr id="23" name="Group 22">
            <a:extLst>
              <a:ext uri="{FF2B5EF4-FFF2-40B4-BE49-F238E27FC236}">
                <a16:creationId xmlns:a16="http://schemas.microsoft.com/office/drawing/2014/main" id="{D1366483-EAC5-9C4B-816B-4F20D6818D5E}"/>
              </a:ext>
            </a:extLst>
          </p:cNvPr>
          <p:cNvGrpSpPr/>
          <p:nvPr/>
        </p:nvGrpSpPr>
        <p:grpSpPr>
          <a:xfrm>
            <a:off x="6889398" y="3518704"/>
            <a:ext cx="1878120" cy="2333880"/>
            <a:chOff x="6889398" y="3518704"/>
            <a:chExt cx="1878120" cy="2333880"/>
          </a:xfrm>
        </p:grpSpPr>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A4BDE8E2-63E4-474C-B1D7-F2586C01A11D}"/>
                    </a:ext>
                  </a:extLst>
                </p14:cNvPr>
                <p14:cNvContentPartPr/>
                <p14:nvPr/>
              </p14:nvContentPartPr>
              <p14:xfrm>
                <a:off x="6889398" y="3518704"/>
                <a:ext cx="1878120" cy="2212920"/>
              </p14:xfrm>
            </p:contentPart>
          </mc:Choice>
          <mc:Fallback xmlns="">
            <p:pic>
              <p:nvPicPr>
                <p:cNvPr id="20" name="Ink 19">
                  <a:extLst>
                    <a:ext uri="{FF2B5EF4-FFF2-40B4-BE49-F238E27FC236}">
                      <a16:creationId xmlns:a16="http://schemas.microsoft.com/office/drawing/2014/main" id="{A4BDE8E2-63E4-474C-B1D7-F2586C01A11D}"/>
                    </a:ext>
                  </a:extLst>
                </p:cNvPr>
                <p:cNvPicPr/>
                <p:nvPr/>
              </p:nvPicPr>
              <p:blipFill>
                <a:blip r:embed="rId11"/>
                <a:stretch>
                  <a:fillRect/>
                </a:stretch>
              </p:blipFill>
              <p:spPr>
                <a:xfrm>
                  <a:off x="6880758" y="3509704"/>
                  <a:ext cx="1895760" cy="2230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2D88B33F-48D8-744A-8B75-5AB1BEC6905F}"/>
                    </a:ext>
                  </a:extLst>
                </p14:cNvPr>
                <p14:cNvContentPartPr/>
                <p14:nvPr/>
              </p14:nvContentPartPr>
              <p14:xfrm>
                <a:off x="7594998" y="5709664"/>
                <a:ext cx="630360" cy="5040"/>
              </p14:xfrm>
            </p:contentPart>
          </mc:Choice>
          <mc:Fallback xmlns="">
            <p:pic>
              <p:nvPicPr>
                <p:cNvPr id="21" name="Ink 20">
                  <a:extLst>
                    <a:ext uri="{FF2B5EF4-FFF2-40B4-BE49-F238E27FC236}">
                      <a16:creationId xmlns:a16="http://schemas.microsoft.com/office/drawing/2014/main" id="{2D88B33F-48D8-744A-8B75-5AB1BEC6905F}"/>
                    </a:ext>
                  </a:extLst>
                </p:cNvPr>
                <p:cNvPicPr/>
                <p:nvPr/>
              </p:nvPicPr>
              <p:blipFill>
                <a:blip r:embed="rId13"/>
                <a:stretch>
                  <a:fillRect/>
                </a:stretch>
              </p:blipFill>
              <p:spPr>
                <a:xfrm>
                  <a:off x="7586358" y="5701024"/>
                  <a:ext cx="6480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60D9305C-E1E7-C243-8D21-732B84238CCD}"/>
                    </a:ext>
                  </a:extLst>
                </p14:cNvPr>
                <p14:cNvContentPartPr/>
                <p14:nvPr/>
              </p14:nvContentPartPr>
              <p14:xfrm>
                <a:off x="8209878" y="5450824"/>
                <a:ext cx="158040" cy="401760"/>
              </p14:xfrm>
            </p:contentPart>
          </mc:Choice>
          <mc:Fallback xmlns="">
            <p:pic>
              <p:nvPicPr>
                <p:cNvPr id="22" name="Ink 21">
                  <a:extLst>
                    <a:ext uri="{FF2B5EF4-FFF2-40B4-BE49-F238E27FC236}">
                      <a16:creationId xmlns:a16="http://schemas.microsoft.com/office/drawing/2014/main" id="{60D9305C-E1E7-C243-8D21-732B84238CCD}"/>
                    </a:ext>
                  </a:extLst>
                </p:cNvPr>
                <p:cNvPicPr/>
                <p:nvPr/>
              </p:nvPicPr>
              <p:blipFill>
                <a:blip r:embed="rId15"/>
                <a:stretch>
                  <a:fillRect/>
                </a:stretch>
              </p:blipFill>
              <p:spPr>
                <a:xfrm>
                  <a:off x="8200878" y="5442184"/>
                  <a:ext cx="175680" cy="419400"/>
                </a:xfrm>
                <a:prstGeom prst="rect">
                  <a:avLst/>
                </a:prstGeom>
              </p:spPr>
            </p:pic>
          </mc:Fallback>
        </mc:AlternateContent>
      </p:grpSp>
      <p:sp>
        <p:nvSpPr>
          <p:cNvPr id="24" name="TextBox 23">
            <a:extLst>
              <a:ext uri="{FF2B5EF4-FFF2-40B4-BE49-F238E27FC236}">
                <a16:creationId xmlns:a16="http://schemas.microsoft.com/office/drawing/2014/main" id="{BD711335-3904-4B40-9388-71485266983E}"/>
              </a:ext>
            </a:extLst>
          </p:cNvPr>
          <p:cNvSpPr txBox="1"/>
          <p:nvPr/>
        </p:nvSpPr>
        <p:spPr>
          <a:xfrm>
            <a:off x="9628094" y="1488141"/>
            <a:ext cx="2277035" cy="923330"/>
          </a:xfrm>
          <a:prstGeom prst="rect">
            <a:avLst/>
          </a:prstGeom>
          <a:noFill/>
        </p:spPr>
        <p:txBody>
          <a:bodyPr wrap="square" rtlCol="0">
            <a:spAutoFit/>
          </a:bodyPr>
          <a:lstStyle/>
          <a:p>
            <a:r>
              <a:rPr lang="en-US" dirty="0"/>
              <a:t>Save draft if you want to come back to finish it later</a:t>
            </a:r>
          </a:p>
        </p:txBody>
      </p:sp>
      <p:sp>
        <p:nvSpPr>
          <p:cNvPr id="25" name="TextBox 24">
            <a:extLst>
              <a:ext uri="{FF2B5EF4-FFF2-40B4-BE49-F238E27FC236}">
                <a16:creationId xmlns:a16="http://schemas.microsoft.com/office/drawing/2014/main" id="{D042C3A8-3C78-E840-A7D7-075E98299508}"/>
              </a:ext>
            </a:extLst>
          </p:cNvPr>
          <p:cNvSpPr txBox="1"/>
          <p:nvPr/>
        </p:nvSpPr>
        <p:spPr>
          <a:xfrm>
            <a:off x="9110238" y="3299012"/>
            <a:ext cx="2418374" cy="369332"/>
          </a:xfrm>
          <a:prstGeom prst="rect">
            <a:avLst/>
          </a:prstGeom>
          <a:noFill/>
        </p:spPr>
        <p:txBody>
          <a:bodyPr wrap="square" rtlCol="0">
            <a:spAutoFit/>
          </a:bodyPr>
          <a:lstStyle/>
          <a:p>
            <a:r>
              <a:rPr lang="en-US" dirty="0"/>
              <a:t>Publish immediately.</a:t>
            </a:r>
          </a:p>
        </p:txBody>
      </p:sp>
      <p:sp>
        <p:nvSpPr>
          <p:cNvPr id="26" name="TextBox 25">
            <a:extLst>
              <a:ext uri="{FF2B5EF4-FFF2-40B4-BE49-F238E27FC236}">
                <a16:creationId xmlns:a16="http://schemas.microsoft.com/office/drawing/2014/main" id="{1BCB12DC-7A22-D94E-A54B-F0D1521A618F}"/>
              </a:ext>
            </a:extLst>
          </p:cNvPr>
          <p:cNvSpPr txBox="1"/>
          <p:nvPr/>
        </p:nvSpPr>
        <p:spPr>
          <a:xfrm>
            <a:off x="8699125" y="4435161"/>
            <a:ext cx="3137611" cy="2031325"/>
          </a:xfrm>
          <a:prstGeom prst="rect">
            <a:avLst/>
          </a:prstGeom>
          <a:noFill/>
        </p:spPr>
        <p:txBody>
          <a:bodyPr wrap="square" rtlCol="0">
            <a:spAutoFit/>
          </a:bodyPr>
          <a:lstStyle/>
          <a:p>
            <a:r>
              <a:rPr lang="en-US" dirty="0"/>
              <a:t>Schedule – you can select a date when you want your event to be published. Make sure to get it published as soon as you have the basic details, and you can always add more info if needed. </a:t>
            </a:r>
          </a:p>
        </p:txBody>
      </p:sp>
    </p:spTree>
    <p:extLst>
      <p:ext uri="{BB962C8B-B14F-4D97-AF65-F5344CB8AC3E}">
        <p14:creationId xmlns:p14="http://schemas.microsoft.com/office/powerpoint/2010/main" val="525531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6993F-562A-BF40-815E-D0836B49E172}"/>
              </a:ext>
            </a:extLst>
          </p:cNvPr>
          <p:cNvSpPr>
            <a:spLocks noGrp="1"/>
          </p:cNvSpPr>
          <p:nvPr>
            <p:ph type="title"/>
          </p:nvPr>
        </p:nvSpPr>
        <p:spPr/>
        <p:txBody>
          <a:bodyPr/>
          <a:lstStyle/>
          <a:p>
            <a:r>
              <a:rPr lang="en-US" dirty="0"/>
              <a:t>FACEBOOK EVENTS – MAINTANANCE</a:t>
            </a:r>
          </a:p>
        </p:txBody>
      </p:sp>
      <p:sp>
        <p:nvSpPr>
          <p:cNvPr id="3" name="Content Placeholder 2">
            <a:extLst>
              <a:ext uri="{FF2B5EF4-FFF2-40B4-BE49-F238E27FC236}">
                <a16:creationId xmlns:a16="http://schemas.microsoft.com/office/drawing/2014/main" id="{CF0CEE0C-57C2-494E-9A4D-37778CF69314}"/>
              </a:ext>
            </a:extLst>
          </p:cNvPr>
          <p:cNvSpPr>
            <a:spLocks noGrp="1"/>
          </p:cNvSpPr>
          <p:nvPr>
            <p:ph idx="1"/>
          </p:nvPr>
        </p:nvSpPr>
        <p:spPr/>
        <p:txBody>
          <a:bodyPr>
            <a:normAutofit fontScale="92500" lnSpcReduction="20000"/>
          </a:bodyPr>
          <a:lstStyle/>
          <a:p>
            <a:r>
              <a:rPr lang="en-GB" dirty="0"/>
              <a:t>Share the event on your page to increase visibility</a:t>
            </a:r>
          </a:p>
          <a:p>
            <a:r>
              <a:rPr lang="en-GB" dirty="0"/>
              <a:t>Update the event with content like: Reminders, Behind-the-scenes info on preparation, where to park, photographs to increase engagement</a:t>
            </a:r>
          </a:p>
          <a:p>
            <a:r>
              <a:rPr lang="en-GB" dirty="0"/>
              <a:t>As people engage with content on your event’s page, this may also show up in newsfeeds of their friends, increasing the visibility of your event even further.</a:t>
            </a:r>
          </a:p>
          <a:p>
            <a:r>
              <a:rPr lang="en-GB" dirty="0"/>
              <a:t>Allow people to post on the event page and answer any questions. If you don’t know the answer – ask District Organiser, Head Office or, if necessary – the Garden Opener directly.</a:t>
            </a:r>
          </a:p>
          <a:p>
            <a:r>
              <a:rPr lang="en-GB" dirty="0"/>
              <a:t>If you get the same question more than once, update your description to include that information.</a:t>
            </a:r>
          </a:p>
          <a:p>
            <a:r>
              <a:rPr lang="en-GB" dirty="0"/>
              <a:t>Share live videos and photos from the event and thank everyone for coming</a:t>
            </a:r>
          </a:p>
          <a:p>
            <a:pPr marL="0" indent="0">
              <a:buNone/>
            </a:pPr>
            <a:endParaRPr lang="en-US" dirty="0"/>
          </a:p>
        </p:txBody>
      </p:sp>
    </p:spTree>
    <p:extLst>
      <p:ext uri="{BB962C8B-B14F-4D97-AF65-F5344CB8AC3E}">
        <p14:creationId xmlns:p14="http://schemas.microsoft.com/office/powerpoint/2010/main" val="3020148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807CD-0A25-7143-A9D9-78FB9C970C67}"/>
              </a:ext>
            </a:extLst>
          </p:cNvPr>
          <p:cNvSpPr>
            <a:spLocks noGrp="1"/>
          </p:cNvSpPr>
          <p:nvPr>
            <p:ph type="title"/>
          </p:nvPr>
        </p:nvSpPr>
        <p:spPr/>
        <p:txBody>
          <a:bodyPr/>
          <a:lstStyle/>
          <a:p>
            <a:r>
              <a:rPr lang="en-US" dirty="0"/>
              <a:t>YOU COMPLETED PART 1 </a:t>
            </a:r>
          </a:p>
        </p:txBody>
      </p:sp>
      <p:sp>
        <p:nvSpPr>
          <p:cNvPr id="3" name="Content Placeholder 2">
            <a:extLst>
              <a:ext uri="{FF2B5EF4-FFF2-40B4-BE49-F238E27FC236}">
                <a16:creationId xmlns:a16="http://schemas.microsoft.com/office/drawing/2014/main" id="{5DAEB0BC-2AF0-764A-8070-B263C723A017}"/>
              </a:ext>
            </a:extLst>
          </p:cNvPr>
          <p:cNvSpPr>
            <a:spLocks noGrp="1"/>
          </p:cNvSpPr>
          <p:nvPr>
            <p:ph idx="1"/>
          </p:nvPr>
        </p:nvSpPr>
        <p:spPr/>
        <p:txBody>
          <a:bodyPr/>
          <a:lstStyle/>
          <a:p>
            <a:pPr marL="0" indent="0">
              <a:buNone/>
            </a:pPr>
            <a:r>
              <a:rPr lang="en-US" dirty="0"/>
              <a:t>Now take your time to </a:t>
            </a:r>
            <a:r>
              <a:rPr lang="en-US" dirty="0" err="1"/>
              <a:t>practise</a:t>
            </a:r>
            <a:r>
              <a:rPr lang="en-US" dirty="0"/>
              <a:t> your skills. When you are ready - move on to Part 2 to learn more.</a:t>
            </a:r>
          </a:p>
          <a:p>
            <a:pPr marL="0" indent="0">
              <a:buNone/>
            </a:pPr>
            <a:r>
              <a:rPr lang="en-US" dirty="0"/>
              <a:t>Happy posting!</a:t>
            </a:r>
          </a:p>
        </p:txBody>
      </p:sp>
    </p:spTree>
    <p:extLst>
      <p:ext uri="{BB962C8B-B14F-4D97-AF65-F5344CB8AC3E}">
        <p14:creationId xmlns:p14="http://schemas.microsoft.com/office/powerpoint/2010/main" val="878606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8B8DB3-5292-2646-A5B4-D1429EE6C120}"/>
              </a:ext>
            </a:extLst>
          </p:cNvPr>
          <p:cNvSpPr>
            <a:spLocks noGrp="1"/>
          </p:cNvSpPr>
          <p:nvPr>
            <p:ph type="title"/>
          </p:nvPr>
        </p:nvSpPr>
        <p:spPr/>
        <p:txBody>
          <a:bodyPr/>
          <a:lstStyle/>
          <a:p>
            <a:r>
              <a:rPr lang="en-US" dirty="0"/>
              <a:t>SGS FACEBOOK AUDIENCE, MARCH 2020</a:t>
            </a:r>
          </a:p>
        </p:txBody>
      </p:sp>
      <p:sp>
        <p:nvSpPr>
          <p:cNvPr id="5" name="Content Placeholder 4">
            <a:extLst>
              <a:ext uri="{FF2B5EF4-FFF2-40B4-BE49-F238E27FC236}">
                <a16:creationId xmlns:a16="http://schemas.microsoft.com/office/drawing/2014/main" id="{91B7C3D5-8D18-7248-A3A8-811747DCF582}"/>
              </a:ext>
            </a:extLst>
          </p:cNvPr>
          <p:cNvSpPr>
            <a:spLocks noGrp="1"/>
          </p:cNvSpPr>
          <p:nvPr>
            <p:ph idx="1"/>
          </p:nvPr>
        </p:nvSpPr>
        <p:spPr/>
        <p:txBody>
          <a:bodyPr>
            <a:normAutofit/>
          </a:bodyPr>
          <a:lstStyle/>
          <a:p>
            <a:pPr marL="0" indent="0" algn="ctr">
              <a:buNone/>
            </a:pPr>
            <a:endParaRPr lang="en-GB" sz="6000" dirty="0"/>
          </a:p>
          <a:p>
            <a:pPr marL="0" indent="0" algn="ctr">
              <a:buNone/>
            </a:pPr>
            <a:r>
              <a:rPr lang="en-GB" sz="6000" dirty="0"/>
              <a:t>4,113</a:t>
            </a:r>
            <a:r>
              <a:rPr lang="en-GB" sz="4400" dirty="0"/>
              <a:t> followers</a:t>
            </a:r>
          </a:p>
          <a:p>
            <a:pPr marL="0" indent="0" algn="ctr">
              <a:buNone/>
            </a:pPr>
            <a:r>
              <a:rPr lang="en-GB" sz="6000" dirty="0"/>
              <a:t>3,719</a:t>
            </a:r>
            <a:r>
              <a:rPr lang="en-GB" sz="4400" dirty="0"/>
              <a:t> page likes</a:t>
            </a:r>
          </a:p>
          <a:p>
            <a:pPr marL="0" indent="0" algn="ctr">
              <a:buNone/>
            </a:pPr>
            <a:r>
              <a:rPr lang="en-GB" sz="4400" dirty="0"/>
              <a:t>People can follow your feed without having to ‘like’ your page.</a:t>
            </a:r>
            <a:endParaRPr lang="en-US" sz="4400" dirty="0"/>
          </a:p>
        </p:txBody>
      </p:sp>
      <p:sp>
        <p:nvSpPr>
          <p:cNvPr id="2" name="TextBox 1">
            <a:extLst>
              <a:ext uri="{FF2B5EF4-FFF2-40B4-BE49-F238E27FC236}">
                <a16:creationId xmlns:a16="http://schemas.microsoft.com/office/drawing/2014/main" id="{E67BD94E-F2AC-6E4B-BD29-AC41744A94AB}"/>
              </a:ext>
            </a:extLst>
          </p:cNvPr>
          <p:cNvSpPr txBox="1"/>
          <p:nvPr/>
        </p:nvSpPr>
        <p:spPr>
          <a:xfrm>
            <a:off x="8130746" y="432486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92918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FA2CF-580F-8B4E-A53C-262D32DEDB97}"/>
              </a:ext>
            </a:extLst>
          </p:cNvPr>
          <p:cNvSpPr>
            <a:spLocks noGrp="1"/>
          </p:cNvSpPr>
          <p:nvPr>
            <p:ph type="title"/>
          </p:nvPr>
        </p:nvSpPr>
        <p:spPr/>
        <p:txBody>
          <a:bodyPr/>
          <a:lstStyle/>
          <a:p>
            <a:r>
              <a:rPr lang="en-US" dirty="0"/>
              <a:t>AUDIENCE - DEMOGRAPHICS</a:t>
            </a:r>
          </a:p>
        </p:txBody>
      </p:sp>
      <p:pic>
        <p:nvPicPr>
          <p:cNvPr id="5" name="Content Placeholder 4" descr="A screenshot of a cell phone&#10;&#10;Description automatically generated">
            <a:extLst>
              <a:ext uri="{FF2B5EF4-FFF2-40B4-BE49-F238E27FC236}">
                <a16:creationId xmlns:a16="http://schemas.microsoft.com/office/drawing/2014/main" id="{A34FE8B5-5ABD-0147-A052-01D32A7C4F15}"/>
              </a:ext>
            </a:extLst>
          </p:cNvPr>
          <p:cNvPicPr>
            <a:picLocks noGrp="1" noChangeAspect="1"/>
          </p:cNvPicPr>
          <p:nvPr>
            <p:ph idx="1"/>
          </p:nvPr>
        </p:nvPicPr>
        <p:blipFill>
          <a:blip r:embed="rId2"/>
          <a:stretch>
            <a:fillRect/>
          </a:stretch>
        </p:blipFill>
        <p:spPr>
          <a:xfrm>
            <a:off x="838200" y="1690688"/>
            <a:ext cx="2147888" cy="4112196"/>
          </a:xfrm>
        </p:spPr>
      </p:pic>
      <p:pic>
        <p:nvPicPr>
          <p:cNvPr id="7" name="Picture 6" descr="A screenshot of a cell phone&#10;&#10;Description automatically generated">
            <a:extLst>
              <a:ext uri="{FF2B5EF4-FFF2-40B4-BE49-F238E27FC236}">
                <a16:creationId xmlns:a16="http://schemas.microsoft.com/office/drawing/2014/main" id="{A044770F-675B-664E-9312-3BA42BFF16BE}"/>
              </a:ext>
            </a:extLst>
          </p:cNvPr>
          <p:cNvPicPr>
            <a:picLocks noChangeAspect="1"/>
          </p:cNvPicPr>
          <p:nvPr/>
        </p:nvPicPr>
        <p:blipFill rotWithShape="1">
          <a:blip r:embed="rId3"/>
          <a:srcRect t="5644" r="1477"/>
          <a:stretch/>
        </p:blipFill>
        <p:spPr>
          <a:xfrm>
            <a:off x="3188494" y="2353056"/>
            <a:ext cx="7845266" cy="2288794"/>
          </a:xfrm>
          <a:prstGeom prst="rect">
            <a:avLst/>
          </a:prstGeom>
        </p:spPr>
      </p:pic>
      <p:sp>
        <p:nvSpPr>
          <p:cNvPr id="8" name="TextBox 7">
            <a:extLst>
              <a:ext uri="{FF2B5EF4-FFF2-40B4-BE49-F238E27FC236}">
                <a16:creationId xmlns:a16="http://schemas.microsoft.com/office/drawing/2014/main" id="{E76A0607-28BC-DB4B-B1CF-083780E903C2}"/>
              </a:ext>
            </a:extLst>
          </p:cNvPr>
          <p:cNvSpPr txBox="1"/>
          <p:nvPr/>
        </p:nvSpPr>
        <p:spPr>
          <a:xfrm>
            <a:off x="3188494" y="5425440"/>
            <a:ext cx="8028146" cy="377444"/>
          </a:xfrm>
          <a:prstGeom prst="rect">
            <a:avLst/>
          </a:prstGeom>
          <a:noFill/>
        </p:spPr>
        <p:txBody>
          <a:bodyPr wrap="square" rtlCol="0">
            <a:spAutoFit/>
          </a:bodyPr>
          <a:lstStyle/>
          <a:p>
            <a:r>
              <a:rPr lang="en-US" dirty="0"/>
              <a:t>Most of our fans are women between 35 – 64 </a:t>
            </a:r>
            <a:r>
              <a:rPr lang="en-US" dirty="0" err="1"/>
              <a:t>yo</a:t>
            </a:r>
            <a:endParaRPr lang="en-US" dirty="0"/>
          </a:p>
        </p:txBody>
      </p:sp>
    </p:spTree>
    <p:extLst>
      <p:ext uri="{BB962C8B-B14F-4D97-AF65-F5344CB8AC3E}">
        <p14:creationId xmlns:p14="http://schemas.microsoft.com/office/powerpoint/2010/main" val="2900955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59AE8-CC85-7746-9507-A789802FBB1A}"/>
              </a:ext>
            </a:extLst>
          </p:cNvPr>
          <p:cNvSpPr>
            <a:spLocks noGrp="1"/>
          </p:cNvSpPr>
          <p:nvPr>
            <p:ph type="title"/>
          </p:nvPr>
        </p:nvSpPr>
        <p:spPr/>
        <p:txBody>
          <a:bodyPr/>
          <a:lstStyle/>
          <a:p>
            <a:r>
              <a:rPr lang="en-US" dirty="0"/>
              <a:t>AUDIENCE - LOCATION</a:t>
            </a:r>
          </a:p>
        </p:txBody>
      </p:sp>
      <p:sp>
        <p:nvSpPr>
          <p:cNvPr id="3" name="Content Placeholder 2">
            <a:extLst>
              <a:ext uri="{FF2B5EF4-FFF2-40B4-BE49-F238E27FC236}">
                <a16:creationId xmlns:a16="http://schemas.microsoft.com/office/drawing/2014/main" id="{8C4B0C2A-934F-794D-8B98-710F426DB1D8}"/>
              </a:ext>
            </a:extLst>
          </p:cNvPr>
          <p:cNvSpPr>
            <a:spLocks noGrp="1"/>
          </p:cNvSpPr>
          <p:nvPr>
            <p:ph idx="1"/>
          </p:nvPr>
        </p:nvSpPr>
        <p:spPr/>
        <p:txBody>
          <a:bodyPr>
            <a:normAutofit fontScale="77500" lnSpcReduction="20000"/>
          </a:bodyPr>
          <a:lstStyle/>
          <a:p>
            <a:pPr marL="0" indent="0" algn="ctr">
              <a:buNone/>
            </a:pPr>
            <a:endParaRPr lang="en-GB" sz="4000" dirty="0"/>
          </a:p>
          <a:p>
            <a:pPr marL="0" indent="0" algn="ctr">
              <a:buNone/>
            </a:pPr>
            <a:r>
              <a:rPr lang="en-GB" sz="4000" dirty="0"/>
              <a:t>Edinburgh 430</a:t>
            </a:r>
            <a:endParaRPr lang="en-GB" sz="4000" dirty="0">
              <a:effectLst/>
            </a:endParaRPr>
          </a:p>
          <a:p>
            <a:pPr marL="0" indent="0" algn="ctr">
              <a:buNone/>
            </a:pPr>
            <a:r>
              <a:rPr lang="en-GB" sz="4000" dirty="0"/>
              <a:t>Glasgow  243</a:t>
            </a:r>
            <a:endParaRPr lang="en-GB" sz="4000" dirty="0">
              <a:effectLst/>
            </a:endParaRPr>
          </a:p>
          <a:p>
            <a:pPr marL="0" indent="0" algn="ctr">
              <a:buNone/>
            </a:pPr>
            <a:r>
              <a:rPr lang="en-GB" sz="4000" dirty="0"/>
              <a:t>Aberdeen 148</a:t>
            </a:r>
            <a:endParaRPr lang="en-GB" sz="4000" dirty="0">
              <a:effectLst/>
            </a:endParaRPr>
          </a:p>
          <a:p>
            <a:pPr marL="0" indent="0" algn="ctr">
              <a:buNone/>
            </a:pPr>
            <a:r>
              <a:rPr lang="en-GB" sz="4000" dirty="0"/>
              <a:t>Dumfries 80</a:t>
            </a:r>
            <a:endParaRPr lang="en-GB" sz="4000" dirty="0">
              <a:effectLst/>
            </a:endParaRPr>
          </a:p>
          <a:p>
            <a:pPr marL="0" indent="0" algn="ctr">
              <a:buNone/>
            </a:pPr>
            <a:r>
              <a:rPr lang="en-GB" sz="4000" dirty="0"/>
              <a:t>Inverness 72</a:t>
            </a:r>
          </a:p>
          <a:p>
            <a:pPr marL="0" indent="0" algn="ctr">
              <a:buNone/>
            </a:pPr>
            <a:endParaRPr lang="en-GB" sz="4000" dirty="0">
              <a:effectLst/>
            </a:endParaRPr>
          </a:p>
          <a:p>
            <a:pPr marL="0" indent="0" algn="ctr">
              <a:buNone/>
            </a:pPr>
            <a:r>
              <a:rPr lang="en-GB" sz="4000" dirty="0"/>
              <a:t>UK (</a:t>
            </a:r>
            <a:r>
              <a:rPr lang="en-GB" sz="4000"/>
              <a:t>including Scotland) </a:t>
            </a:r>
            <a:r>
              <a:rPr lang="en-GB" sz="4000" dirty="0"/>
              <a:t>2,744</a:t>
            </a:r>
          </a:p>
          <a:p>
            <a:pPr marL="0" indent="0" algn="ctr">
              <a:buNone/>
            </a:pPr>
            <a:r>
              <a:rPr lang="en-GB" sz="4000" dirty="0"/>
              <a:t>USA 243</a:t>
            </a:r>
            <a:br>
              <a:rPr lang="en-GB" dirty="0"/>
            </a:br>
            <a:endParaRPr lang="en-US" dirty="0"/>
          </a:p>
        </p:txBody>
      </p:sp>
    </p:spTree>
    <p:extLst>
      <p:ext uri="{BB962C8B-B14F-4D97-AF65-F5344CB8AC3E}">
        <p14:creationId xmlns:p14="http://schemas.microsoft.com/office/powerpoint/2010/main" val="1725300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AFFF-9B98-C246-BFEA-6DD29D07541C}"/>
              </a:ext>
            </a:extLst>
          </p:cNvPr>
          <p:cNvSpPr>
            <a:spLocks noGrp="1"/>
          </p:cNvSpPr>
          <p:nvPr>
            <p:ph type="title"/>
          </p:nvPr>
        </p:nvSpPr>
        <p:spPr/>
        <p:txBody>
          <a:bodyPr/>
          <a:lstStyle/>
          <a:p>
            <a:r>
              <a:rPr lang="en-US" dirty="0"/>
              <a:t>AUDIENCE - ACTIVITY</a:t>
            </a:r>
          </a:p>
        </p:txBody>
      </p:sp>
      <p:sp>
        <p:nvSpPr>
          <p:cNvPr id="3" name="Content Placeholder 2">
            <a:extLst>
              <a:ext uri="{FF2B5EF4-FFF2-40B4-BE49-F238E27FC236}">
                <a16:creationId xmlns:a16="http://schemas.microsoft.com/office/drawing/2014/main" id="{2E44E6FB-3829-C447-99D2-EB7AAF5585FD}"/>
              </a:ext>
            </a:extLst>
          </p:cNvPr>
          <p:cNvSpPr>
            <a:spLocks noGrp="1"/>
          </p:cNvSpPr>
          <p:nvPr>
            <p:ph idx="1"/>
          </p:nvPr>
        </p:nvSpPr>
        <p:spPr/>
        <p:txBody>
          <a:bodyPr/>
          <a:lstStyle/>
          <a:p>
            <a:r>
              <a:rPr lang="en-US" dirty="0"/>
              <a:t>SGS followers are most active at 1pm</a:t>
            </a:r>
          </a:p>
          <a:p>
            <a:r>
              <a:rPr lang="en-US" dirty="0"/>
              <a:t>Saturday is the most popular day for our followers to be on Facebook</a:t>
            </a:r>
          </a:p>
          <a:p>
            <a:r>
              <a:rPr lang="en-US" dirty="0"/>
              <a:t>Most popular are posts with link, then images and finally - videos</a:t>
            </a:r>
          </a:p>
        </p:txBody>
      </p:sp>
    </p:spTree>
    <p:extLst>
      <p:ext uri="{BB962C8B-B14F-4D97-AF65-F5344CB8AC3E}">
        <p14:creationId xmlns:p14="http://schemas.microsoft.com/office/powerpoint/2010/main" val="1506222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787B2-A2D8-B640-9D34-DF538774D373}"/>
              </a:ext>
            </a:extLst>
          </p:cNvPr>
          <p:cNvSpPr>
            <a:spLocks noGrp="1"/>
          </p:cNvSpPr>
          <p:nvPr>
            <p:ph type="title"/>
          </p:nvPr>
        </p:nvSpPr>
        <p:spPr/>
        <p:txBody>
          <a:bodyPr/>
          <a:lstStyle/>
          <a:p>
            <a:r>
              <a:rPr lang="en-US" dirty="0"/>
              <a:t>3 MAIN ‘DASHBOARDS’</a:t>
            </a:r>
          </a:p>
        </p:txBody>
      </p:sp>
      <p:sp>
        <p:nvSpPr>
          <p:cNvPr id="3" name="Content Placeholder 2">
            <a:extLst>
              <a:ext uri="{FF2B5EF4-FFF2-40B4-BE49-F238E27FC236}">
                <a16:creationId xmlns:a16="http://schemas.microsoft.com/office/drawing/2014/main" id="{E99D1291-F311-DD49-930B-D3E88991FC0C}"/>
              </a:ext>
            </a:extLst>
          </p:cNvPr>
          <p:cNvSpPr>
            <a:spLocks noGrp="1"/>
          </p:cNvSpPr>
          <p:nvPr>
            <p:ph idx="1"/>
          </p:nvPr>
        </p:nvSpPr>
        <p:spPr/>
        <p:txBody>
          <a:bodyPr>
            <a:normAutofit lnSpcReduction="10000"/>
          </a:bodyPr>
          <a:lstStyle/>
          <a:p>
            <a:pPr marL="0" indent="0" algn="ctr" fontAlgn="base">
              <a:buNone/>
            </a:pPr>
            <a:endParaRPr lang="en-GB" b="1" dirty="0"/>
          </a:p>
          <a:p>
            <a:pPr marL="0" indent="0" algn="ctr" fontAlgn="base">
              <a:buNone/>
            </a:pPr>
            <a:endParaRPr lang="en-GB" b="1" dirty="0"/>
          </a:p>
          <a:p>
            <a:pPr marL="0" indent="0" algn="ctr" fontAlgn="base">
              <a:buNone/>
            </a:pPr>
            <a:endParaRPr lang="en-GB" b="1" dirty="0"/>
          </a:p>
          <a:p>
            <a:pPr marL="0" indent="0" fontAlgn="base">
              <a:buNone/>
            </a:pPr>
            <a:endParaRPr lang="en-GB" b="1" dirty="0"/>
          </a:p>
          <a:p>
            <a:pPr marL="0" indent="0" fontAlgn="base">
              <a:buNone/>
            </a:pPr>
            <a:endParaRPr lang="en-GB" b="1" dirty="0"/>
          </a:p>
          <a:p>
            <a:pPr marL="0" indent="0" fontAlgn="base">
              <a:buNone/>
            </a:pPr>
            <a:endParaRPr lang="en-GB" b="1" dirty="0"/>
          </a:p>
          <a:p>
            <a:pPr marL="0" indent="0" fontAlgn="base">
              <a:buNone/>
            </a:pPr>
            <a:r>
              <a:rPr lang="en-GB" b="1" dirty="0"/>
              <a:t>Home Page (newsfeed)	Your profile page		Organisation Page 		</a:t>
            </a:r>
          </a:p>
          <a:p>
            <a:pPr marL="0" indent="0" fontAlgn="base">
              <a:buNone/>
            </a:pPr>
            <a:r>
              <a:rPr lang="en-GB" b="1" dirty="0"/>
              <a:t>							</a:t>
            </a:r>
          </a:p>
          <a:p>
            <a:pPr marL="0" indent="0">
              <a:buNone/>
            </a:pPr>
            <a:endParaRPr lang="en-US" dirty="0"/>
          </a:p>
        </p:txBody>
      </p:sp>
      <p:pic>
        <p:nvPicPr>
          <p:cNvPr id="7" name="Picture 6" descr="A screenshot of a cell phone&#10;&#10;Description automatically generated">
            <a:extLst>
              <a:ext uri="{FF2B5EF4-FFF2-40B4-BE49-F238E27FC236}">
                <a16:creationId xmlns:a16="http://schemas.microsoft.com/office/drawing/2014/main" id="{07CF7DF4-1D7A-B24F-8986-C43F638BF518}"/>
              </a:ext>
            </a:extLst>
          </p:cNvPr>
          <p:cNvPicPr>
            <a:picLocks noChangeAspect="1"/>
          </p:cNvPicPr>
          <p:nvPr/>
        </p:nvPicPr>
        <p:blipFill>
          <a:blip r:embed="rId2"/>
          <a:stretch>
            <a:fillRect/>
          </a:stretch>
        </p:blipFill>
        <p:spPr>
          <a:xfrm>
            <a:off x="4638288" y="2581280"/>
            <a:ext cx="2915424" cy="1695439"/>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426B0BBF-2C35-FB4E-AB02-7FC79D82C852}"/>
              </a:ext>
            </a:extLst>
          </p:cNvPr>
          <p:cNvPicPr>
            <a:picLocks noChangeAspect="1"/>
          </p:cNvPicPr>
          <p:nvPr/>
        </p:nvPicPr>
        <p:blipFill rotWithShape="1">
          <a:blip r:embed="rId3"/>
          <a:srcRect b="28397"/>
          <a:stretch/>
        </p:blipFill>
        <p:spPr>
          <a:xfrm>
            <a:off x="8196264" y="2531433"/>
            <a:ext cx="3157536" cy="1745286"/>
          </a:xfrm>
          <a:prstGeom prst="rect">
            <a:avLst/>
          </a:prstGeom>
        </p:spPr>
      </p:pic>
      <p:sp>
        <p:nvSpPr>
          <p:cNvPr id="10" name="TextBox 9">
            <a:extLst>
              <a:ext uri="{FF2B5EF4-FFF2-40B4-BE49-F238E27FC236}">
                <a16:creationId xmlns:a16="http://schemas.microsoft.com/office/drawing/2014/main" id="{B6864DB7-4DFA-0349-9408-38893226A655}"/>
              </a:ext>
            </a:extLst>
          </p:cNvPr>
          <p:cNvSpPr txBox="1"/>
          <p:nvPr/>
        </p:nvSpPr>
        <p:spPr>
          <a:xfrm>
            <a:off x="1083566" y="1791970"/>
            <a:ext cx="3092193" cy="369332"/>
          </a:xfrm>
          <a:prstGeom prst="rect">
            <a:avLst/>
          </a:prstGeom>
          <a:noFill/>
        </p:spPr>
        <p:txBody>
          <a:bodyPr wrap="square" rtlCol="0">
            <a:spAutoFit/>
          </a:bodyPr>
          <a:lstStyle/>
          <a:p>
            <a:r>
              <a:rPr lang="en-US" dirty="0"/>
              <a:t>This is view when on desktop.</a:t>
            </a:r>
          </a:p>
        </p:txBody>
      </p:sp>
      <p:grpSp>
        <p:nvGrpSpPr>
          <p:cNvPr id="11" name="Group 10">
            <a:extLst>
              <a:ext uri="{FF2B5EF4-FFF2-40B4-BE49-F238E27FC236}">
                <a16:creationId xmlns:a16="http://schemas.microsoft.com/office/drawing/2014/main" id="{9F3C8CC4-6CCB-3F4A-AE2D-5550B95CA8DF}"/>
              </a:ext>
            </a:extLst>
          </p:cNvPr>
          <p:cNvGrpSpPr/>
          <p:nvPr/>
        </p:nvGrpSpPr>
        <p:grpSpPr>
          <a:xfrm>
            <a:off x="1680323" y="3928689"/>
            <a:ext cx="402840" cy="48960"/>
            <a:chOff x="1680323" y="3928689"/>
            <a:chExt cx="402840" cy="48960"/>
          </a:xfrm>
        </p:grpSpPr>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9AC8CD21-3112-6549-99A3-C103D9D9DD98}"/>
                    </a:ext>
                  </a:extLst>
                </p14:cNvPr>
                <p14:cNvContentPartPr/>
                <p14:nvPr/>
              </p14:nvContentPartPr>
              <p14:xfrm>
                <a:off x="1680323" y="3935889"/>
                <a:ext cx="92880" cy="41400"/>
              </p14:xfrm>
            </p:contentPart>
          </mc:Choice>
          <mc:Fallback xmlns="">
            <p:pic>
              <p:nvPicPr>
                <p:cNvPr id="6" name="Ink 5">
                  <a:extLst>
                    <a:ext uri="{FF2B5EF4-FFF2-40B4-BE49-F238E27FC236}">
                      <a16:creationId xmlns:a16="http://schemas.microsoft.com/office/drawing/2014/main" id="{9AC8CD21-3112-6549-99A3-C103D9D9DD98}"/>
                    </a:ext>
                  </a:extLst>
                </p:cNvPr>
                <p:cNvPicPr/>
                <p:nvPr/>
              </p:nvPicPr>
              <p:blipFill>
                <a:blip r:embed="rId6"/>
                <a:stretch>
                  <a:fillRect/>
                </a:stretch>
              </p:blipFill>
              <p:spPr>
                <a:xfrm>
                  <a:off x="1671683" y="3927249"/>
                  <a:ext cx="11052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90A1F2B8-523D-5D42-8627-DD388573BA2B}"/>
                    </a:ext>
                  </a:extLst>
                </p14:cNvPr>
                <p14:cNvContentPartPr/>
                <p14:nvPr/>
              </p14:nvContentPartPr>
              <p14:xfrm>
                <a:off x="1750523" y="3928689"/>
                <a:ext cx="332640" cy="48960"/>
              </p14:xfrm>
            </p:contentPart>
          </mc:Choice>
          <mc:Fallback xmlns="">
            <p:pic>
              <p:nvPicPr>
                <p:cNvPr id="8" name="Ink 7">
                  <a:extLst>
                    <a:ext uri="{FF2B5EF4-FFF2-40B4-BE49-F238E27FC236}">
                      <a16:creationId xmlns:a16="http://schemas.microsoft.com/office/drawing/2014/main" id="{90A1F2B8-523D-5D42-8627-DD388573BA2B}"/>
                    </a:ext>
                  </a:extLst>
                </p:cNvPr>
                <p:cNvPicPr/>
                <p:nvPr/>
              </p:nvPicPr>
              <p:blipFill>
                <a:blip r:embed="rId8"/>
                <a:stretch>
                  <a:fillRect/>
                </a:stretch>
              </p:blipFill>
              <p:spPr>
                <a:xfrm>
                  <a:off x="1741523" y="3919689"/>
                  <a:ext cx="350280" cy="66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6FA23603-6007-2946-A8CC-5DDE0F405B08}"/>
                  </a:ext>
                </a:extLst>
              </p14:cNvPr>
              <p14:cNvContentPartPr/>
              <p14:nvPr/>
            </p14:nvContentPartPr>
            <p14:xfrm>
              <a:off x="3112280" y="2737035"/>
              <a:ext cx="533520" cy="32400"/>
            </p14:xfrm>
          </p:contentPart>
        </mc:Choice>
        <mc:Fallback xmlns="">
          <p:pic>
            <p:nvPicPr>
              <p:cNvPr id="12" name="Ink 11">
                <a:extLst>
                  <a:ext uri="{FF2B5EF4-FFF2-40B4-BE49-F238E27FC236}">
                    <a16:creationId xmlns:a16="http://schemas.microsoft.com/office/drawing/2014/main" id="{6FA23603-6007-2946-A8CC-5DDE0F405B08}"/>
                  </a:ext>
                </a:extLst>
              </p:cNvPr>
              <p:cNvPicPr/>
              <p:nvPr/>
            </p:nvPicPr>
            <p:blipFill>
              <a:blip r:embed="rId10"/>
              <a:stretch>
                <a:fillRect/>
              </a:stretch>
            </p:blipFill>
            <p:spPr>
              <a:xfrm>
                <a:off x="3103280" y="2728395"/>
                <a:ext cx="551160" cy="50040"/>
              </a:xfrm>
              <a:prstGeom prst="rect">
                <a:avLst/>
              </a:prstGeom>
            </p:spPr>
          </p:pic>
        </mc:Fallback>
      </mc:AlternateContent>
      <p:pic>
        <p:nvPicPr>
          <p:cNvPr id="13" name="Picture 12" descr="A screenshot of a cell phone&#10;&#10;Description automatically generated">
            <a:extLst>
              <a:ext uri="{FF2B5EF4-FFF2-40B4-BE49-F238E27FC236}">
                <a16:creationId xmlns:a16="http://schemas.microsoft.com/office/drawing/2014/main" id="{2A538B3D-867E-4D46-BC41-BA720D9083D7}"/>
              </a:ext>
            </a:extLst>
          </p:cNvPr>
          <p:cNvPicPr>
            <a:picLocks noChangeAspect="1"/>
          </p:cNvPicPr>
          <p:nvPr/>
        </p:nvPicPr>
        <p:blipFill>
          <a:blip r:embed="rId11"/>
          <a:stretch>
            <a:fillRect/>
          </a:stretch>
        </p:blipFill>
        <p:spPr>
          <a:xfrm>
            <a:off x="838200" y="2581280"/>
            <a:ext cx="2947448" cy="1837298"/>
          </a:xfrm>
          <a:prstGeom prst="rect">
            <a:avLst/>
          </a:prstGeom>
        </p:spPr>
      </p:pic>
    </p:spTree>
    <p:extLst>
      <p:ext uri="{BB962C8B-B14F-4D97-AF65-F5344CB8AC3E}">
        <p14:creationId xmlns:p14="http://schemas.microsoft.com/office/powerpoint/2010/main" val="42274535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8737</TotalTime>
  <Words>2742</Words>
  <Application>Microsoft Macintosh PowerPoint</Application>
  <PresentationFormat>Widescreen</PresentationFormat>
  <Paragraphs>264</Paragraphs>
  <Slides>44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Verdana</vt:lpstr>
      <vt:lpstr>Office Theme</vt:lpstr>
      <vt:lpstr>   SGS Facebook Training </vt:lpstr>
      <vt:lpstr>OVERVIEW</vt:lpstr>
      <vt:lpstr>QUICK FACEBOOK FACTS</vt:lpstr>
      <vt:lpstr>WHATs and WHYs</vt:lpstr>
      <vt:lpstr>SGS FACEBOOK AUDIENCE, MARCH 2020</vt:lpstr>
      <vt:lpstr>AUDIENCE - DEMOGRAPHICS</vt:lpstr>
      <vt:lpstr>AUDIENCE - LOCATION</vt:lpstr>
      <vt:lpstr>AUDIENCE - ACTIVITY</vt:lpstr>
      <vt:lpstr>3 MAIN ‘DASHBOARDS’</vt:lpstr>
      <vt:lpstr>HOME PAGE – NEWS FEED</vt:lpstr>
      <vt:lpstr>YOUR PROFILE PAGE (as private person) </vt:lpstr>
      <vt:lpstr>YOUR BUSINESS PAGE</vt:lpstr>
      <vt:lpstr>YOUR BUSINESS PAGE cont</vt:lpstr>
      <vt:lpstr>HEALTHY FACEBOOK PAGE</vt:lpstr>
      <vt:lpstr>BEFORE YOU POST</vt:lpstr>
      <vt:lpstr>CREATE A POST</vt:lpstr>
      <vt:lpstr>CREATE A POST</vt:lpstr>
      <vt:lpstr>CREATE A POST</vt:lpstr>
      <vt:lpstr>CREATE A POST - SCHEDULE</vt:lpstr>
      <vt:lpstr>CREATE A POST – COMMENT AND SHARE</vt:lpstr>
      <vt:lpstr>CREATE A POST – ADD AN IMAGE OR VIDEO</vt:lpstr>
      <vt:lpstr>CREATE A POST – LINK TO A WEBSITE</vt:lpstr>
      <vt:lpstr>CREATE A POST – LINK TO A WEBSITE</vt:lpstr>
      <vt:lpstr>SCHEDULING POSTS</vt:lpstr>
      <vt:lpstr>SCHEDULING POSTS – PUBLISHING TOOLS</vt:lpstr>
      <vt:lpstr>SCHEDULING POSTS – PUBLISHING TOOLS</vt:lpstr>
      <vt:lpstr>COVER PHOTO - CHANGE</vt:lpstr>
      <vt:lpstr>COVER PHOTO – DESCRIPTION FIELD</vt:lpstr>
      <vt:lpstr>PLANNING AHEAD</vt:lpstr>
      <vt:lpstr>PLANNING AHEAD</vt:lpstr>
      <vt:lpstr>HOW TO FIND CONTENT</vt:lpstr>
      <vt:lpstr>INCREASE YOUR REACH</vt:lpstr>
      <vt:lpstr>CREATING FACEBOOK EVENTS</vt:lpstr>
      <vt:lpstr>FACEBOOK EVENTS - INITIATE</vt:lpstr>
      <vt:lpstr>FACEBOOK EVENTS – MAIN INFO</vt:lpstr>
      <vt:lpstr>FACEBOOK EVENTS – CATEGORY AND DATE</vt:lpstr>
      <vt:lpstr>FACEBOOK EVENTS – MULTIPLE DATES</vt:lpstr>
      <vt:lpstr>FACEBOOK EVENTS – EVENT HOSTS</vt:lpstr>
      <vt:lpstr>FACEBOOK EVENTS – SCHEDULE AND TAGS </vt:lpstr>
      <vt:lpstr>FACEBOOK EVENTS – TICKETS</vt:lpstr>
      <vt:lpstr>FACEBOOK EVENTS – POSTING, GUEST LIST </vt:lpstr>
      <vt:lpstr>FACEBOOK EVENTS - PUBLISHING</vt:lpstr>
      <vt:lpstr>FACEBOOK EVENTS – MAINTANANCE</vt:lpstr>
      <vt:lpstr>YOU COMPLETED PART 1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SGS Facebook Training</dc:title>
  <dc:creator>Imogen McCaw</dc:creator>
  <cp:lastModifiedBy>Imogen McCaw</cp:lastModifiedBy>
  <cp:revision>129</cp:revision>
  <dcterms:created xsi:type="dcterms:W3CDTF">2020-03-16T13:28:09Z</dcterms:created>
  <dcterms:modified xsi:type="dcterms:W3CDTF">2020-03-25T13:39:24Z</dcterms:modified>
</cp:coreProperties>
</file>